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60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34057-2CAC-8D44-BB52-6B45D2291237}" v="39" dt="2023-10-16T17:39:49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Birac" userId="472d4bcb08585be5" providerId="LiveId" clId="{7A034057-2CAC-8D44-BB52-6B45D2291237}"/>
    <pc:docChg chg="undo custSel addSld delSld modSld">
      <pc:chgData name="Tamara Birac" userId="472d4bcb08585be5" providerId="LiveId" clId="{7A034057-2CAC-8D44-BB52-6B45D2291237}" dt="2023-10-16T17:39:49.749" v="520" actId="18331"/>
      <pc:docMkLst>
        <pc:docMk/>
      </pc:docMkLst>
      <pc:sldChg chg="addSp modSp mod">
        <pc:chgData name="Tamara Birac" userId="472d4bcb08585be5" providerId="LiveId" clId="{7A034057-2CAC-8D44-BB52-6B45D2291237}" dt="2023-10-16T17:36:51.975" v="513" actId="20577"/>
        <pc:sldMkLst>
          <pc:docMk/>
          <pc:sldMk cId="2529994648" sldId="256"/>
        </pc:sldMkLst>
        <pc:spChg chg="mod">
          <ac:chgData name="Tamara Birac" userId="472d4bcb08585be5" providerId="LiveId" clId="{7A034057-2CAC-8D44-BB52-6B45D2291237}" dt="2023-10-16T17:36:51.975" v="513" actId="20577"/>
          <ac:spMkLst>
            <pc:docMk/>
            <pc:sldMk cId="2529994648" sldId="256"/>
            <ac:spMk id="3" creationId="{23E7F082-589F-777B-978F-4A0C8CAFDDB5}"/>
          </ac:spMkLst>
        </pc:spChg>
        <pc:picChg chg="add mod">
          <ac:chgData name="Tamara Birac" userId="472d4bcb08585be5" providerId="LiveId" clId="{7A034057-2CAC-8D44-BB52-6B45D2291237}" dt="2023-10-16T17:29:26.262" v="481" actId="1076"/>
          <ac:picMkLst>
            <pc:docMk/>
            <pc:sldMk cId="2529994648" sldId="256"/>
            <ac:picMk id="5" creationId="{1A7C795D-2BBF-6D28-B2A9-7D2894D054B7}"/>
          </ac:picMkLst>
        </pc:picChg>
      </pc:sldChg>
      <pc:sldChg chg="addSp delSp modSp mod">
        <pc:chgData name="Tamara Birac" userId="472d4bcb08585be5" providerId="LiveId" clId="{7A034057-2CAC-8D44-BB52-6B45D2291237}" dt="2023-10-16T17:38:34.907" v="519" actId="20577"/>
        <pc:sldMkLst>
          <pc:docMk/>
          <pc:sldMk cId="3766176915" sldId="257"/>
        </pc:sldMkLst>
        <pc:spChg chg="mod">
          <ac:chgData name="Tamara Birac" userId="472d4bcb08585be5" providerId="LiveId" clId="{7A034057-2CAC-8D44-BB52-6B45D2291237}" dt="2023-10-16T17:38:34.907" v="519" actId="20577"/>
          <ac:spMkLst>
            <pc:docMk/>
            <pc:sldMk cId="3766176915" sldId="257"/>
            <ac:spMk id="2" creationId="{C92B056B-C419-7874-26F8-F0E54E2AED72}"/>
          </ac:spMkLst>
        </pc:spChg>
        <pc:graphicFrameChg chg="mod">
          <ac:chgData name="Tamara Birac" userId="472d4bcb08585be5" providerId="LiveId" clId="{7A034057-2CAC-8D44-BB52-6B45D2291237}" dt="2023-10-16T17:37:28.076" v="516" actId="20577"/>
          <ac:graphicFrameMkLst>
            <pc:docMk/>
            <pc:sldMk cId="3766176915" sldId="257"/>
            <ac:graphicFrameMk id="5" creationId="{1DD5BBA3-1705-62E6-F605-49350A5A4131}"/>
          </ac:graphicFrameMkLst>
        </pc:graphicFrameChg>
        <pc:picChg chg="add del mod">
          <ac:chgData name="Tamara Birac" userId="472d4bcb08585be5" providerId="LiveId" clId="{7A034057-2CAC-8D44-BB52-6B45D2291237}" dt="2023-10-16T17:32:23.540" v="490" actId="21"/>
          <ac:picMkLst>
            <pc:docMk/>
            <pc:sldMk cId="3766176915" sldId="257"/>
            <ac:picMk id="3" creationId="{79F40624-921C-BBD0-72AB-1DC9C331680E}"/>
          </ac:picMkLst>
        </pc:picChg>
      </pc:sldChg>
      <pc:sldChg chg="modSp">
        <pc:chgData name="Tamara Birac" userId="472d4bcb08585be5" providerId="LiveId" clId="{7A034057-2CAC-8D44-BB52-6B45D2291237}" dt="2023-10-16T17:38:01.545" v="518" actId="20577"/>
        <pc:sldMkLst>
          <pc:docMk/>
          <pc:sldMk cId="1177442006" sldId="258"/>
        </pc:sldMkLst>
        <pc:graphicFrameChg chg="mod">
          <ac:chgData name="Tamara Birac" userId="472d4bcb08585be5" providerId="LiveId" clId="{7A034057-2CAC-8D44-BB52-6B45D2291237}" dt="2023-10-16T17:38:01.545" v="518" actId="20577"/>
          <ac:graphicFrameMkLst>
            <pc:docMk/>
            <pc:sldMk cId="1177442006" sldId="258"/>
            <ac:graphicFrameMk id="11" creationId="{0024A802-F8FB-46C0-753E-60BD1E2128E1}"/>
          </ac:graphicFrameMkLst>
        </pc:graphicFrameChg>
      </pc:sldChg>
      <pc:sldChg chg="modSp">
        <pc:chgData name="Tamara Birac" userId="472d4bcb08585be5" providerId="LiveId" clId="{7A034057-2CAC-8D44-BB52-6B45D2291237}" dt="2023-10-16T17:39:49.749" v="520" actId="18331"/>
        <pc:sldMkLst>
          <pc:docMk/>
          <pc:sldMk cId="1295897526" sldId="259"/>
        </pc:sldMkLst>
        <pc:picChg chg="mod">
          <ac:chgData name="Tamara Birac" userId="472d4bcb08585be5" providerId="LiveId" clId="{7A034057-2CAC-8D44-BB52-6B45D2291237}" dt="2023-10-16T17:39:49.749" v="520" actId="18331"/>
          <ac:picMkLst>
            <pc:docMk/>
            <pc:sldMk cId="1295897526" sldId="259"/>
            <ac:picMk id="9" creationId="{E7449DE3-CBAB-1951-0618-D4EF1C9F1F34}"/>
          </ac:picMkLst>
        </pc:picChg>
      </pc:sldChg>
      <pc:sldChg chg="addSp modSp mod">
        <pc:chgData name="Tamara Birac" userId="472d4bcb08585be5" providerId="LiveId" clId="{7A034057-2CAC-8D44-BB52-6B45D2291237}" dt="2023-10-16T17:32:40.541" v="493" actId="1076"/>
        <pc:sldMkLst>
          <pc:docMk/>
          <pc:sldMk cId="890068921" sldId="260"/>
        </pc:sldMkLst>
        <pc:picChg chg="add mod">
          <ac:chgData name="Tamara Birac" userId="472d4bcb08585be5" providerId="LiveId" clId="{7A034057-2CAC-8D44-BB52-6B45D2291237}" dt="2023-10-16T17:32:40.541" v="493" actId="1076"/>
          <ac:picMkLst>
            <pc:docMk/>
            <pc:sldMk cId="890068921" sldId="260"/>
            <ac:picMk id="5" creationId="{A021A2C9-85E6-2820-0A9B-D991CA7187AA}"/>
          </ac:picMkLst>
        </pc:picChg>
      </pc:sldChg>
      <pc:sldChg chg="modSp mod setBg">
        <pc:chgData name="Tamara Birac" userId="472d4bcb08585be5" providerId="LiveId" clId="{7A034057-2CAC-8D44-BB52-6B45D2291237}" dt="2023-10-16T17:22:52.875" v="463" actId="26606"/>
        <pc:sldMkLst>
          <pc:docMk/>
          <pc:sldMk cId="2692268386" sldId="262"/>
        </pc:sldMkLst>
        <pc:picChg chg="mod">
          <ac:chgData name="Tamara Birac" userId="472d4bcb08585be5" providerId="LiveId" clId="{7A034057-2CAC-8D44-BB52-6B45D2291237}" dt="2023-10-16T17:22:52.875" v="463" actId="26606"/>
          <ac:picMkLst>
            <pc:docMk/>
            <pc:sldMk cId="2692268386" sldId="262"/>
            <ac:picMk id="5" creationId="{20E55AFF-1C50-36DD-C715-ABBF97E7BAF4}"/>
          </ac:picMkLst>
        </pc:picChg>
        <pc:picChg chg="mod ord">
          <ac:chgData name="Tamara Birac" userId="472d4bcb08585be5" providerId="LiveId" clId="{7A034057-2CAC-8D44-BB52-6B45D2291237}" dt="2023-10-16T17:22:52.875" v="463" actId="26606"/>
          <ac:picMkLst>
            <pc:docMk/>
            <pc:sldMk cId="2692268386" sldId="262"/>
            <ac:picMk id="9" creationId="{4653E72A-76C8-A480-A734-DA3B25E441CD}"/>
          </ac:picMkLst>
        </pc:picChg>
        <pc:picChg chg="mod">
          <ac:chgData name="Tamara Birac" userId="472d4bcb08585be5" providerId="LiveId" clId="{7A034057-2CAC-8D44-BB52-6B45D2291237}" dt="2023-10-16T17:22:52.875" v="463" actId="26606"/>
          <ac:picMkLst>
            <pc:docMk/>
            <pc:sldMk cId="2692268386" sldId="262"/>
            <ac:picMk id="13" creationId="{0B097AF2-F547-61D8-AA06-DCA54A1C2F8A}"/>
          </ac:picMkLst>
        </pc:picChg>
      </pc:sldChg>
      <pc:sldChg chg="addSp delSp modSp mod setBg">
        <pc:chgData name="Tamara Birac" userId="472d4bcb08585be5" providerId="LiveId" clId="{7A034057-2CAC-8D44-BB52-6B45D2291237}" dt="2023-10-16T17:25:06.206" v="470" actId="26606"/>
        <pc:sldMkLst>
          <pc:docMk/>
          <pc:sldMk cId="960212246" sldId="263"/>
        </pc:sldMkLst>
        <pc:spChg chg="add del">
          <ac:chgData name="Tamara Birac" userId="472d4bcb08585be5" providerId="LiveId" clId="{7A034057-2CAC-8D44-BB52-6B45D2291237}" dt="2023-10-16T17:25:06.203" v="469" actId="26606"/>
          <ac:spMkLst>
            <pc:docMk/>
            <pc:sldMk cId="960212246" sldId="263"/>
            <ac:spMk id="10" creationId="{97966124-3042-4BFD-A766-CC3FAA78ED91}"/>
          </ac:spMkLst>
        </pc:spChg>
        <pc:spChg chg="add del">
          <ac:chgData name="Tamara Birac" userId="472d4bcb08585be5" providerId="LiveId" clId="{7A034057-2CAC-8D44-BB52-6B45D2291237}" dt="2023-10-16T17:25:06.203" v="469" actId="26606"/>
          <ac:spMkLst>
            <pc:docMk/>
            <pc:sldMk cId="960212246" sldId="263"/>
            <ac:spMk id="12" creationId="{3D7FC48B-ED5F-4466-A0C9-0430505DF754}"/>
          </ac:spMkLst>
        </pc:spChg>
        <pc:picChg chg="mod ord">
          <ac:chgData name="Tamara Birac" userId="472d4bcb08585be5" providerId="LiveId" clId="{7A034057-2CAC-8D44-BB52-6B45D2291237}" dt="2023-10-16T17:25:06.206" v="470" actId="26606"/>
          <ac:picMkLst>
            <pc:docMk/>
            <pc:sldMk cId="960212246" sldId="263"/>
            <ac:picMk id="4" creationId="{FC575AA9-C40D-4A7A-BFAE-1CE82693BF5E}"/>
          </ac:picMkLst>
        </pc:picChg>
        <pc:picChg chg="mod">
          <ac:chgData name="Tamara Birac" userId="472d4bcb08585be5" providerId="LiveId" clId="{7A034057-2CAC-8D44-BB52-6B45D2291237}" dt="2023-10-16T17:25:06.206" v="470" actId="26606"/>
          <ac:picMkLst>
            <pc:docMk/>
            <pc:sldMk cId="960212246" sldId="263"/>
            <ac:picMk id="5" creationId="{87CDD836-82DE-0C0F-76C2-96B333A1AD4B}"/>
          </ac:picMkLst>
        </pc:picChg>
      </pc:sldChg>
      <pc:sldChg chg="addSp delSp modSp mod setBg setClrOvrMap">
        <pc:chgData name="Tamara Birac" userId="472d4bcb08585be5" providerId="LiveId" clId="{7A034057-2CAC-8D44-BB52-6B45D2291237}" dt="2023-10-16T17:25:48.913" v="474" actId="26606"/>
        <pc:sldMkLst>
          <pc:docMk/>
          <pc:sldMk cId="4192871763" sldId="264"/>
        </pc:sldMkLst>
        <pc:spChg chg="add del">
          <ac:chgData name="Tamara Birac" userId="472d4bcb08585be5" providerId="LiveId" clId="{7A034057-2CAC-8D44-BB52-6B45D2291237}" dt="2023-10-16T17:25:30.363" v="472" actId="26606"/>
          <ac:spMkLst>
            <pc:docMk/>
            <pc:sldMk cId="4192871763" sldId="264"/>
            <ac:spMk id="10" creationId="{19E301E5-1206-47D0-9CDF-72583D739089}"/>
          </ac:spMkLst>
        </pc:spChg>
        <pc:spChg chg="add del">
          <ac:chgData name="Tamara Birac" userId="472d4bcb08585be5" providerId="LiveId" clId="{7A034057-2CAC-8D44-BB52-6B45D2291237}" dt="2023-10-16T17:25:30.363" v="472" actId="26606"/>
          <ac:spMkLst>
            <pc:docMk/>
            <pc:sldMk cId="4192871763" sldId="264"/>
            <ac:spMk id="12" creationId="{AFA31FBE-7948-4384-B68A-75DEFDC4955A}"/>
          </ac:spMkLst>
        </pc:spChg>
        <pc:spChg chg="add del">
          <ac:chgData name="Tamara Birac" userId="472d4bcb08585be5" providerId="LiveId" clId="{7A034057-2CAC-8D44-BB52-6B45D2291237}" dt="2023-10-16T17:25:48.913" v="474" actId="26606"/>
          <ac:spMkLst>
            <pc:docMk/>
            <pc:sldMk cId="4192871763" sldId="264"/>
            <ac:spMk id="14" creationId="{42A4FC2C-047E-45A5-965D-8E1E3BF09BC6}"/>
          </ac:spMkLst>
        </pc:spChg>
        <pc:spChg chg="add">
          <ac:chgData name="Tamara Birac" userId="472d4bcb08585be5" providerId="LiveId" clId="{7A034057-2CAC-8D44-BB52-6B45D2291237}" dt="2023-10-16T17:25:48.913" v="474" actId="26606"/>
          <ac:spMkLst>
            <pc:docMk/>
            <pc:sldMk cId="4192871763" sldId="264"/>
            <ac:spMk id="19" creationId="{42A4FC2C-047E-45A5-965D-8E1E3BF09BC6}"/>
          </ac:spMkLst>
        </pc:spChg>
        <pc:picChg chg="add mod modCrop">
          <ac:chgData name="Tamara Birac" userId="472d4bcb08585be5" providerId="LiveId" clId="{7A034057-2CAC-8D44-BB52-6B45D2291237}" dt="2023-10-16T17:25:48.913" v="474" actId="26606"/>
          <ac:picMkLst>
            <pc:docMk/>
            <pc:sldMk cId="4192871763" sldId="264"/>
            <ac:picMk id="2" creationId="{51E0F89C-CCA5-285B-1044-94D9B1105245}"/>
          </ac:picMkLst>
        </pc:picChg>
        <pc:picChg chg="mod ord">
          <ac:chgData name="Tamara Birac" userId="472d4bcb08585be5" providerId="LiveId" clId="{7A034057-2CAC-8D44-BB52-6B45D2291237}" dt="2023-10-16T17:25:48.913" v="474" actId="26606"/>
          <ac:picMkLst>
            <pc:docMk/>
            <pc:sldMk cId="4192871763" sldId="264"/>
            <ac:picMk id="4" creationId="{AC577138-DBC4-430D-F051-3D1FC9846E69}"/>
          </ac:picMkLst>
        </pc:picChg>
        <pc:picChg chg="mod ord">
          <ac:chgData name="Tamara Birac" userId="472d4bcb08585be5" providerId="LiveId" clId="{7A034057-2CAC-8D44-BB52-6B45D2291237}" dt="2023-10-16T17:25:48.913" v="474" actId="26606"/>
          <ac:picMkLst>
            <pc:docMk/>
            <pc:sldMk cId="4192871763" sldId="264"/>
            <ac:picMk id="5" creationId="{16FDDBF4-5AEF-5538-484F-6283683E5D69}"/>
          </ac:picMkLst>
        </pc:picChg>
      </pc:sldChg>
      <pc:sldChg chg="del">
        <pc:chgData name="Tamara Birac" userId="472d4bcb08585be5" providerId="LiveId" clId="{7A034057-2CAC-8D44-BB52-6B45D2291237}" dt="2023-10-16T16:46:08.784" v="1" actId="2696"/>
        <pc:sldMkLst>
          <pc:docMk/>
          <pc:sldMk cId="900011640" sldId="265"/>
        </pc:sldMkLst>
      </pc:sldChg>
      <pc:sldChg chg="modSp add mod setBg setClrOvrMap">
        <pc:chgData name="Tamara Birac" userId="472d4bcb08585be5" providerId="LiveId" clId="{7A034057-2CAC-8D44-BB52-6B45D2291237}" dt="2023-10-16T17:26:05.619" v="475" actId="26606"/>
        <pc:sldMkLst>
          <pc:docMk/>
          <pc:sldMk cId="987610809" sldId="266"/>
        </pc:sldMkLst>
        <pc:picChg chg="mod ord">
          <ac:chgData name="Tamara Birac" userId="472d4bcb08585be5" providerId="LiveId" clId="{7A034057-2CAC-8D44-BB52-6B45D2291237}" dt="2023-10-16T17:26:05.619" v="475" actId="26606"/>
          <ac:picMkLst>
            <pc:docMk/>
            <pc:sldMk cId="987610809" sldId="266"/>
            <ac:picMk id="4" creationId="{7C9B78D3-DD54-7C88-8F35-688270278534}"/>
          </ac:picMkLst>
        </pc:picChg>
        <pc:picChg chg="mod">
          <ac:chgData name="Tamara Birac" userId="472d4bcb08585be5" providerId="LiveId" clId="{7A034057-2CAC-8D44-BB52-6B45D2291237}" dt="2023-10-16T17:26:05.619" v="475" actId="26606"/>
          <ac:picMkLst>
            <pc:docMk/>
            <pc:sldMk cId="987610809" sldId="266"/>
            <ac:picMk id="5" creationId="{07476B25-C5BE-6173-18E3-30713C4396A8}"/>
          </ac:picMkLst>
        </pc:picChg>
      </pc:sldChg>
      <pc:sldChg chg="addSp delSp modSp new mod setBg">
        <pc:chgData name="Tamara Birac" userId="472d4bcb08585be5" providerId="LiveId" clId="{7A034057-2CAC-8D44-BB52-6B45D2291237}" dt="2023-10-16T17:26:20.407" v="478" actId="26606"/>
        <pc:sldMkLst>
          <pc:docMk/>
          <pc:sldMk cId="3590615636" sldId="267"/>
        </pc:sldMkLst>
        <pc:spChg chg="del mod">
          <ac:chgData name="Tamara Birac" userId="472d4bcb08585be5" providerId="LiveId" clId="{7A034057-2CAC-8D44-BB52-6B45D2291237}" dt="2023-10-16T16:49:28.948" v="6" actId="478"/>
          <ac:spMkLst>
            <pc:docMk/>
            <pc:sldMk cId="3590615636" sldId="267"/>
            <ac:spMk id="2" creationId="{2EED3551-3BEE-8182-A1F5-BEA2A959F0D2}"/>
          </ac:spMkLst>
        </pc:spChg>
        <pc:spChg chg="del mod">
          <ac:chgData name="Tamara Birac" userId="472d4bcb08585be5" providerId="LiveId" clId="{7A034057-2CAC-8D44-BB52-6B45D2291237}" dt="2023-10-16T16:49:23.685" v="4" actId="478"/>
          <ac:spMkLst>
            <pc:docMk/>
            <pc:sldMk cId="3590615636" sldId="267"/>
            <ac:spMk id="3" creationId="{23F540F0-3424-38B5-AE7D-489369797755}"/>
          </ac:spMkLst>
        </pc:spChg>
        <pc:spChg chg="add">
          <ac:chgData name="Tamara Birac" userId="472d4bcb08585be5" providerId="LiveId" clId="{7A034057-2CAC-8D44-BB52-6B45D2291237}" dt="2023-10-16T17:26:20.407" v="478" actId="26606"/>
          <ac:spMkLst>
            <pc:docMk/>
            <pc:sldMk cId="3590615636" sldId="267"/>
            <ac:spMk id="11" creationId="{5FBC746E-FB7A-46A3-88C1-ED7977F1803C}"/>
          </ac:spMkLst>
        </pc:spChg>
        <pc:spChg chg="add">
          <ac:chgData name="Tamara Birac" userId="472d4bcb08585be5" providerId="LiveId" clId="{7A034057-2CAC-8D44-BB52-6B45D2291237}" dt="2023-10-16T17:26:20.407" v="478" actId="26606"/>
          <ac:spMkLst>
            <pc:docMk/>
            <pc:sldMk cId="3590615636" sldId="267"/>
            <ac:spMk id="13" creationId="{46A206F6-6149-4A3F-82FC-A8C35A20C287}"/>
          </ac:spMkLst>
        </pc:spChg>
        <pc:picChg chg="add mod ord modCrop">
          <ac:chgData name="Tamara Birac" userId="472d4bcb08585be5" providerId="LiveId" clId="{7A034057-2CAC-8D44-BB52-6B45D2291237}" dt="2023-10-16T17:26:20.407" v="478" actId="26606"/>
          <ac:picMkLst>
            <pc:docMk/>
            <pc:sldMk cId="3590615636" sldId="267"/>
            <ac:picMk id="4" creationId="{0F4FE93E-853C-71C9-AACB-C9A2F431DDB5}"/>
          </ac:picMkLst>
        </pc:picChg>
        <pc:picChg chg="add del mod modCrop">
          <ac:chgData name="Tamara Birac" userId="472d4bcb08585be5" providerId="LiveId" clId="{7A034057-2CAC-8D44-BB52-6B45D2291237}" dt="2023-10-16T16:51:59.442" v="21" actId="478"/>
          <ac:picMkLst>
            <pc:docMk/>
            <pc:sldMk cId="3590615636" sldId="267"/>
            <ac:picMk id="5" creationId="{DB898FF4-275E-742A-23C9-AD5702B43EA6}"/>
          </ac:picMkLst>
        </pc:picChg>
        <pc:picChg chg="add mod modCrop">
          <ac:chgData name="Tamara Birac" userId="472d4bcb08585be5" providerId="LiveId" clId="{7A034057-2CAC-8D44-BB52-6B45D2291237}" dt="2023-10-16T17:26:20.407" v="478" actId="26606"/>
          <ac:picMkLst>
            <pc:docMk/>
            <pc:sldMk cId="3590615636" sldId="267"/>
            <ac:picMk id="6" creationId="{5060E4BE-7823-8FAF-926B-2155E63933CA}"/>
          </ac:picMkLst>
        </pc:picChg>
      </pc:sldChg>
      <pc:sldChg chg="delSp modSp new del mod">
        <pc:chgData name="Tamara Birac" userId="472d4bcb08585be5" providerId="LiveId" clId="{7A034057-2CAC-8D44-BB52-6B45D2291237}" dt="2023-10-16T17:19:59.437" v="462" actId="2696"/>
        <pc:sldMkLst>
          <pc:docMk/>
          <pc:sldMk cId="537402975" sldId="268"/>
        </pc:sldMkLst>
        <pc:spChg chg="del mod">
          <ac:chgData name="Tamara Birac" userId="472d4bcb08585be5" providerId="LiveId" clId="{7A034057-2CAC-8D44-BB52-6B45D2291237}" dt="2023-10-16T16:53:55.347" v="35" actId="478"/>
          <ac:spMkLst>
            <pc:docMk/>
            <pc:sldMk cId="537402975" sldId="268"/>
            <ac:spMk id="2" creationId="{94130A95-C20F-D2FB-E6EA-D8F6F0556FA0}"/>
          </ac:spMkLst>
        </pc:spChg>
        <pc:spChg chg="del mod">
          <ac:chgData name="Tamara Birac" userId="472d4bcb08585be5" providerId="LiveId" clId="{7A034057-2CAC-8D44-BB52-6B45D2291237}" dt="2023-10-16T16:54:03.448" v="37" actId="478"/>
          <ac:spMkLst>
            <pc:docMk/>
            <pc:sldMk cId="537402975" sldId="268"/>
            <ac:spMk id="3" creationId="{5154A958-F912-D77E-6BEA-E79FB0FBBEAB}"/>
          </ac:spMkLst>
        </pc:spChg>
      </pc:sldChg>
      <pc:sldChg chg="modSp new del mod">
        <pc:chgData name="Tamara Birac" userId="472d4bcb08585be5" providerId="LiveId" clId="{7A034057-2CAC-8D44-BB52-6B45D2291237}" dt="2023-10-16T17:19:45.103" v="461" actId="2696"/>
        <pc:sldMkLst>
          <pc:docMk/>
          <pc:sldMk cId="2438941560" sldId="269"/>
        </pc:sldMkLst>
        <pc:spChg chg="mod">
          <ac:chgData name="Tamara Birac" userId="472d4bcb08585be5" providerId="LiveId" clId="{7A034057-2CAC-8D44-BB52-6B45D2291237}" dt="2023-10-16T17:03:24.366" v="54" actId="20577"/>
          <ac:spMkLst>
            <pc:docMk/>
            <pc:sldMk cId="2438941560" sldId="269"/>
            <ac:spMk id="2" creationId="{F817A495-FEF8-9258-6027-8CDBD6D781F8}"/>
          </ac:spMkLst>
        </pc:spChg>
        <pc:spChg chg="mod">
          <ac:chgData name="Tamara Birac" userId="472d4bcb08585be5" providerId="LiveId" clId="{7A034057-2CAC-8D44-BB52-6B45D2291237}" dt="2023-10-16T17:19:20.003" v="459" actId="20577"/>
          <ac:spMkLst>
            <pc:docMk/>
            <pc:sldMk cId="2438941560" sldId="269"/>
            <ac:spMk id="3" creationId="{6BD4EAB2-43C3-4FAE-6765-6B20E43AA287}"/>
          </ac:spMkLst>
        </pc:spChg>
      </pc:sldChg>
      <pc:sldChg chg="addSp delSp modSp add mod setBg">
        <pc:chgData name="Tamara Birac" userId="472d4bcb08585be5" providerId="LiveId" clId="{7A034057-2CAC-8D44-BB52-6B45D2291237}" dt="2023-10-16T17:36:26.838" v="506" actId="20577"/>
        <pc:sldMkLst>
          <pc:docMk/>
          <pc:sldMk cId="1066211862" sldId="270"/>
        </pc:sldMkLst>
        <pc:spChg chg="mod">
          <ac:chgData name="Tamara Birac" userId="472d4bcb08585be5" providerId="LiveId" clId="{7A034057-2CAC-8D44-BB52-6B45D2291237}" dt="2023-10-16T17:23:33.085" v="466" actId="26606"/>
          <ac:spMkLst>
            <pc:docMk/>
            <pc:sldMk cId="1066211862" sldId="270"/>
            <ac:spMk id="2" creationId="{F817A495-FEF8-9258-6027-8CDBD6D781F8}"/>
          </ac:spMkLst>
        </pc:spChg>
        <pc:spChg chg="mod">
          <ac:chgData name="Tamara Birac" userId="472d4bcb08585be5" providerId="LiveId" clId="{7A034057-2CAC-8D44-BB52-6B45D2291237}" dt="2023-10-16T17:36:26.838" v="506" actId="20577"/>
          <ac:spMkLst>
            <pc:docMk/>
            <pc:sldMk cId="1066211862" sldId="270"/>
            <ac:spMk id="3" creationId="{6BD4EAB2-43C3-4FAE-6765-6B20E43AA287}"/>
          </ac:spMkLst>
        </pc:spChg>
        <pc:spChg chg="add del">
          <ac:chgData name="Tamara Birac" userId="472d4bcb08585be5" providerId="LiveId" clId="{7A034057-2CAC-8D44-BB52-6B45D2291237}" dt="2023-10-16T17:23:33.006" v="465" actId="26606"/>
          <ac:spMkLst>
            <pc:docMk/>
            <pc:sldMk cId="1066211862" sldId="270"/>
            <ac:spMk id="9" creationId="{D009D6D5-DAC2-4A8B-A17A-E206B9012D09}"/>
          </ac:spMkLst>
        </pc:spChg>
        <pc:spChg chg="add">
          <ac:chgData name="Tamara Birac" userId="472d4bcb08585be5" providerId="LiveId" clId="{7A034057-2CAC-8D44-BB52-6B45D2291237}" dt="2023-10-16T17:23:33.085" v="466" actId="26606"/>
          <ac:spMkLst>
            <pc:docMk/>
            <pc:sldMk cId="1066211862" sldId="270"/>
            <ac:spMk id="11" creationId="{FB84024F-EC38-45EF-82FA-C3241D5C7F41}"/>
          </ac:spMkLst>
        </pc:spChg>
        <pc:picChg chg="add del">
          <ac:chgData name="Tamara Birac" userId="472d4bcb08585be5" providerId="LiveId" clId="{7A034057-2CAC-8D44-BB52-6B45D2291237}" dt="2023-10-16T17:23:33.006" v="465" actId="26606"/>
          <ac:picMkLst>
            <pc:docMk/>
            <pc:sldMk cId="1066211862" sldId="270"/>
            <ac:picMk id="5" creationId="{9A5E21EB-B685-E857-7767-75498E6CFD5D}"/>
          </ac:picMkLst>
        </pc:picChg>
        <pc:picChg chg="add">
          <ac:chgData name="Tamara Birac" userId="472d4bcb08585be5" providerId="LiveId" clId="{7A034057-2CAC-8D44-BB52-6B45D2291237}" dt="2023-10-16T17:23:33.085" v="466" actId="26606"/>
          <ac:picMkLst>
            <pc:docMk/>
            <pc:sldMk cId="1066211862" sldId="270"/>
            <ac:picMk id="12" creationId="{DF657DF1-8FD5-46E5-D401-D1D9AAFB676B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27EF3-9B89-491B-8219-8CA95E9012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0F607F-36C1-4124-8609-591AB0415BA9}">
      <dgm:prSet/>
      <dgm:spPr/>
      <dgm:t>
        <a:bodyPr/>
        <a:lstStyle/>
        <a:p>
          <a:r>
            <a:rPr lang="en-US"/>
            <a:t>Svetski dan borbe protiv artritisa </a:t>
          </a:r>
          <a:r>
            <a:rPr lang="en-GB"/>
            <a:t>i</a:t>
          </a:r>
          <a:r>
            <a:rPr lang="en-US"/>
            <a:t> ove godine obeležen je uz veliki broj  zdravstvenih profesionalaca, predstavnika državnih institucija </a:t>
          </a:r>
          <a:r>
            <a:rPr lang="en-GB"/>
            <a:t>i</a:t>
          </a:r>
          <a:r>
            <a:rPr lang="en-US"/>
            <a:t> pacijenata.</a:t>
          </a:r>
        </a:p>
      </dgm:t>
    </dgm:pt>
    <dgm:pt modelId="{9B87686A-FEA7-4A70-9FDF-7BF791B9CF2E}" type="parTrans" cxnId="{9D458749-6662-405A-A7ED-87D36EA62D12}">
      <dgm:prSet/>
      <dgm:spPr/>
      <dgm:t>
        <a:bodyPr/>
        <a:lstStyle/>
        <a:p>
          <a:endParaRPr lang="en-US"/>
        </a:p>
      </dgm:t>
    </dgm:pt>
    <dgm:pt modelId="{EF9E50FD-8FCA-4F97-9811-3E3943DA976E}" type="sibTrans" cxnId="{9D458749-6662-405A-A7ED-87D36EA62D12}">
      <dgm:prSet/>
      <dgm:spPr/>
      <dgm:t>
        <a:bodyPr/>
        <a:lstStyle/>
        <a:p>
          <a:endParaRPr lang="en-US"/>
        </a:p>
      </dgm:t>
    </dgm:pt>
    <dgm:pt modelId="{EC7F2BA2-33F9-45D0-B64A-DB4A76242A90}">
      <dgm:prSet/>
      <dgm:spPr/>
      <dgm:t>
        <a:bodyPr/>
        <a:lstStyle/>
        <a:p>
          <a:r>
            <a:rPr lang="en-US" dirty="0" err="1"/>
            <a:t>Ovogodišnja</a:t>
          </a:r>
          <a:r>
            <a:rPr lang="en-US" dirty="0"/>
            <a:t> </a:t>
          </a:r>
          <a:r>
            <a:rPr lang="en-US" dirty="0" err="1"/>
            <a:t>manifestacija</a:t>
          </a:r>
          <a:r>
            <a:rPr lang="en-US" dirty="0"/>
            <a:t> </a:t>
          </a:r>
          <a:r>
            <a:rPr lang="en-US" dirty="0" err="1"/>
            <a:t>upriličena</a:t>
          </a:r>
          <a:r>
            <a:rPr lang="en-US" dirty="0"/>
            <a:t> je </a:t>
          </a:r>
          <a:r>
            <a:rPr lang="en-US" dirty="0" err="1"/>
            <a:t>konferencijom</a:t>
          </a:r>
          <a:r>
            <a:rPr lang="en-US" dirty="0"/>
            <a:t> za </a:t>
          </a:r>
          <a:r>
            <a:rPr lang="en-US" dirty="0" err="1"/>
            <a:t>novinare</a:t>
          </a:r>
          <a:r>
            <a:rPr lang="en-US" dirty="0"/>
            <a:t> </a:t>
          </a:r>
          <a:r>
            <a:rPr lang="en-GB" dirty="0" err="1"/>
            <a:t>i</a:t>
          </a:r>
          <a:r>
            <a:rPr lang="en-US" dirty="0"/>
            <a:t> </a:t>
          </a:r>
          <a:r>
            <a:rPr lang="en-US" dirty="0" err="1"/>
            <a:t>uličnim</a:t>
          </a:r>
          <a:r>
            <a:rPr lang="en-US" dirty="0"/>
            <a:t> </a:t>
          </a:r>
          <a:r>
            <a:rPr lang="en-US" dirty="0" err="1"/>
            <a:t>dogadjajem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Trgu</a:t>
          </a:r>
          <a:r>
            <a:rPr lang="en-US" dirty="0"/>
            <a:t> </a:t>
          </a:r>
          <a:r>
            <a:rPr lang="en-US" dirty="0" err="1"/>
            <a:t>Republike</a:t>
          </a:r>
          <a:r>
            <a:rPr lang="en-US" dirty="0"/>
            <a:t> koji je </a:t>
          </a:r>
          <a:r>
            <a:rPr lang="en-US" dirty="0" err="1"/>
            <a:t>okupio</a:t>
          </a:r>
          <a:r>
            <a:rPr lang="en-US" dirty="0"/>
            <a:t> </a:t>
          </a:r>
          <a:r>
            <a:rPr lang="en-US" dirty="0" err="1"/>
            <a:t>veliki</a:t>
          </a:r>
          <a:r>
            <a:rPr lang="en-US" dirty="0"/>
            <a:t> </a:t>
          </a:r>
          <a:r>
            <a:rPr lang="en-US" dirty="0" err="1"/>
            <a:t>broj</a:t>
          </a:r>
          <a:r>
            <a:rPr lang="en-US" dirty="0"/>
            <a:t>  </a:t>
          </a:r>
          <a:r>
            <a:rPr lang="en-US" dirty="0" err="1"/>
            <a:t>reumatologa</a:t>
          </a:r>
          <a:r>
            <a:rPr lang="en-US" dirty="0"/>
            <a:t>, </a:t>
          </a:r>
          <a:r>
            <a:rPr lang="en-US" dirty="0" err="1"/>
            <a:t>medicinskih</a:t>
          </a:r>
          <a:r>
            <a:rPr lang="en-US" dirty="0"/>
            <a:t> </a:t>
          </a:r>
          <a:r>
            <a:rPr lang="en-US" dirty="0" err="1"/>
            <a:t>sestara</a:t>
          </a:r>
          <a:r>
            <a:rPr lang="en-US" dirty="0"/>
            <a:t>, </a:t>
          </a:r>
          <a:r>
            <a:rPr lang="en-US" dirty="0" err="1"/>
            <a:t>ali</a:t>
          </a:r>
          <a:r>
            <a:rPr lang="en-US" dirty="0"/>
            <a:t> </a:t>
          </a:r>
          <a:r>
            <a:rPr lang="en-US" dirty="0" err="1"/>
            <a:t>gradjana</a:t>
          </a:r>
          <a:r>
            <a:rPr lang="en-US" dirty="0"/>
            <a:t> koji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želeli</a:t>
          </a:r>
          <a:r>
            <a:rPr lang="en-US" dirty="0"/>
            <a:t> da se </a:t>
          </a:r>
          <a:r>
            <a:rPr lang="en-US" dirty="0" err="1"/>
            <a:t>informišu</a:t>
          </a:r>
          <a:r>
            <a:rPr lang="en-US" dirty="0"/>
            <a:t> o </a:t>
          </a:r>
          <a:r>
            <a:rPr lang="en-US" dirty="0" err="1"/>
            <a:t>modalitetima</a:t>
          </a:r>
          <a:r>
            <a:rPr lang="en-US" dirty="0"/>
            <a:t> </a:t>
          </a:r>
          <a:r>
            <a:rPr lang="en-US" dirty="0" err="1"/>
            <a:t>lečenja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dece</a:t>
          </a:r>
          <a:r>
            <a:rPr lang="en-US" dirty="0"/>
            <a:t> </a:t>
          </a:r>
          <a:r>
            <a:rPr lang="en-GB" dirty="0" err="1"/>
            <a:t>i</a:t>
          </a:r>
          <a:r>
            <a:rPr lang="en-US" dirty="0"/>
            <a:t>  </a:t>
          </a:r>
          <a:r>
            <a:rPr lang="en-US" dirty="0" err="1"/>
            <a:t>odraslih</a:t>
          </a:r>
          <a:r>
            <a:rPr lang="en-US" dirty="0"/>
            <a:t>.</a:t>
          </a:r>
        </a:p>
      </dgm:t>
    </dgm:pt>
    <dgm:pt modelId="{E255E883-74C1-4898-B580-74DF67197064}" type="parTrans" cxnId="{17E44B54-3015-46ED-A0E9-44382B289E2B}">
      <dgm:prSet/>
      <dgm:spPr/>
      <dgm:t>
        <a:bodyPr/>
        <a:lstStyle/>
        <a:p>
          <a:endParaRPr lang="en-US"/>
        </a:p>
      </dgm:t>
    </dgm:pt>
    <dgm:pt modelId="{C587AB35-025F-4269-AA42-23CB25C22542}" type="sibTrans" cxnId="{17E44B54-3015-46ED-A0E9-44382B289E2B}">
      <dgm:prSet/>
      <dgm:spPr/>
      <dgm:t>
        <a:bodyPr/>
        <a:lstStyle/>
        <a:p>
          <a:endParaRPr lang="en-US"/>
        </a:p>
      </dgm:t>
    </dgm:pt>
    <dgm:pt modelId="{A030DE08-B4BA-4494-A22E-97764282A51E}">
      <dgm:prSet/>
      <dgm:spPr/>
      <dgm:t>
        <a:bodyPr/>
        <a:lstStyle/>
        <a:p>
          <a:r>
            <a:rPr lang="en-US" dirty="0"/>
            <a:t>U  </a:t>
          </a:r>
          <a:r>
            <a:rPr lang="en-US" dirty="0" err="1"/>
            <a:t>fokusu</a:t>
          </a:r>
          <a:r>
            <a:rPr lang="en-US" dirty="0"/>
            <a:t> </a:t>
          </a:r>
          <a:r>
            <a:rPr lang="en-US" dirty="0" err="1"/>
            <a:t>ovogodišnjeg</a:t>
          </a:r>
          <a:r>
            <a:rPr lang="en-US" dirty="0"/>
            <a:t> </a:t>
          </a:r>
          <a:r>
            <a:rPr lang="en-US" dirty="0" err="1"/>
            <a:t>obeležavanja</a:t>
          </a:r>
          <a:r>
            <a:rPr lang="en-US" dirty="0"/>
            <a:t>  </a:t>
          </a:r>
          <a:r>
            <a:rPr lang="en-US" dirty="0" err="1"/>
            <a:t>Svetskog</a:t>
          </a:r>
          <a:r>
            <a:rPr lang="en-US" dirty="0"/>
            <a:t>  dana  </a:t>
          </a:r>
          <a:r>
            <a:rPr lang="en-US" dirty="0" err="1"/>
            <a:t>bili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problemi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kojima</a:t>
          </a:r>
          <a:r>
            <a:rPr lang="en-US" dirty="0"/>
            <a:t> se </a:t>
          </a:r>
          <a:r>
            <a:rPr lang="en-US" dirty="0" err="1"/>
            <a:t>suočvaju</a:t>
          </a:r>
          <a:r>
            <a:rPr lang="en-US" dirty="0"/>
            <a:t>  </a:t>
          </a:r>
          <a:r>
            <a:rPr lang="en-US" dirty="0" err="1"/>
            <a:t>pacijenti</a:t>
          </a:r>
          <a:r>
            <a:rPr lang="en-US" dirty="0"/>
            <a:t> </a:t>
          </a:r>
          <a:r>
            <a:rPr lang="en-US" dirty="0" err="1"/>
            <a:t>oboleli</a:t>
          </a:r>
          <a:r>
            <a:rPr lang="en-US" dirty="0"/>
            <a:t> od </a:t>
          </a:r>
          <a:r>
            <a:rPr lang="en-US" dirty="0" err="1"/>
            <a:t>ove</a:t>
          </a:r>
          <a:r>
            <a:rPr lang="en-US" dirty="0"/>
            <a:t> </a:t>
          </a:r>
          <a:r>
            <a:rPr lang="en-US" dirty="0" err="1"/>
            <a:t>bolesti</a:t>
          </a:r>
          <a:r>
            <a:rPr lang="en-US" dirty="0"/>
            <a:t>,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GB" dirty="0" err="1"/>
            <a:t>i</a:t>
          </a:r>
          <a:r>
            <a:rPr lang="en-US" dirty="0"/>
            <a:t> </a:t>
          </a:r>
          <a:r>
            <a:rPr lang="en-US" dirty="0" err="1"/>
            <a:t>ukazivanje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činjenicu</a:t>
          </a:r>
          <a:r>
            <a:rPr lang="en-US" dirty="0"/>
            <a:t> da  </a:t>
          </a:r>
          <a:r>
            <a:rPr lang="en-US" dirty="0" err="1"/>
            <a:t>terapija</a:t>
          </a:r>
          <a:r>
            <a:rPr lang="en-US" dirty="0"/>
            <a:t> </a:t>
          </a:r>
          <a:r>
            <a:rPr lang="en-US" dirty="0" err="1"/>
            <a:t>nema</a:t>
          </a:r>
          <a:r>
            <a:rPr lang="en-US" dirty="0"/>
            <a:t> </a:t>
          </a:r>
          <a:r>
            <a:rPr lang="en-US" dirty="0" err="1"/>
            <a:t>dovoljno</a:t>
          </a:r>
          <a:r>
            <a:rPr lang="en-US" dirty="0"/>
            <a:t> za </a:t>
          </a:r>
          <a:r>
            <a:rPr lang="en-US" dirty="0" err="1"/>
            <a:t>ovu</a:t>
          </a:r>
          <a:r>
            <a:rPr lang="en-US" dirty="0"/>
            <a:t> </a:t>
          </a:r>
          <a:r>
            <a:rPr lang="en-US" dirty="0" err="1"/>
            <a:t>vrstu</a:t>
          </a:r>
          <a:r>
            <a:rPr lang="en-US" dirty="0"/>
            <a:t> </a:t>
          </a:r>
          <a:r>
            <a:rPr lang="en-US" dirty="0" err="1"/>
            <a:t>pacijenata</a:t>
          </a:r>
          <a:r>
            <a:rPr lang="en-US" dirty="0"/>
            <a:t>.</a:t>
          </a:r>
        </a:p>
      </dgm:t>
    </dgm:pt>
    <dgm:pt modelId="{F83B40B6-7E46-4700-A208-E573BD315541}" type="parTrans" cxnId="{6E907359-1CC5-40EA-B863-CA2E10A01589}">
      <dgm:prSet/>
      <dgm:spPr/>
      <dgm:t>
        <a:bodyPr/>
        <a:lstStyle/>
        <a:p>
          <a:endParaRPr lang="en-US"/>
        </a:p>
      </dgm:t>
    </dgm:pt>
    <dgm:pt modelId="{B7911506-2867-4310-ADBB-0E2743CA4BEC}" type="sibTrans" cxnId="{6E907359-1CC5-40EA-B863-CA2E10A01589}">
      <dgm:prSet/>
      <dgm:spPr/>
      <dgm:t>
        <a:bodyPr/>
        <a:lstStyle/>
        <a:p>
          <a:endParaRPr lang="en-US"/>
        </a:p>
      </dgm:t>
    </dgm:pt>
    <dgm:pt modelId="{BDF7859C-CACD-2940-8743-DD1AAE478DB5}" type="pres">
      <dgm:prSet presAssocID="{AA327EF3-9B89-491B-8219-8CA95E9012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A3C64D-7ACB-4547-B858-89DE95D95318}" type="pres">
      <dgm:prSet presAssocID="{900F607F-36C1-4124-8609-591AB0415BA9}" presName="hierRoot1" presStyleCnt="0"/>
      <dgm:spPr/>
    </dgm:pt>
    <dgm:pt modelId="{9F2953F6-A180-8947-88B7-65D1B5A4AC58}" type="pres">
      <dgm:prSet presAssocID="{900F607F-36C1-4124-8609-591AB0415BA9}" presName="composite" presStyleCnt="0"/>
      <dgm:spPr/>
    </dgm:pt>
    <dgm:pt modelId="{FE09B175-39F3-C949-B4BD-621EB821B5D7}" type="pres">
      <dgm:prSet presAssocID="{900F607F-36C1-4124-8609-591AB0415BA9}" presName="background" presStyleLbl="node0" presStyleIdx="0" presStyleCnt="3"/>
      <dgm:spPr/>
    </dgm:pt>
    <dgm:pt modelId="{5C7A2578-4674-F940-9579-B5BE4E586F6F}" type="pres">
      <dgm:prSet presAssocID="{900F607F-36C1-4124-8609-591AB0415BA9}" presName="text" presStyleLbl="fgAcc0" presStyleIdx="0" presStyleCnt="3">
        <dgm:presLayoutVars>
          <dgm:chPref val="3"/>
        </dgm:presLayoutVars>
      </dgm:prSet>
      <dgm:spPr/>
    </dgm:pt>
    <dgm:pt modelId="{4C133D93-57B9-E84C-9C48-8A47D9AA6B7F}" type="pres">
      <dgm:prSet presAssocID="{900F607F-36C1-4124-8609-591AB0415BA9}" presName="hierChild2" presStyleCnt="0"/>
      <dgm:spPr/>
    </dgm:pt>
    <dgm:pt modelId="{AB64007B-9FAA-9445-9DF9-76564DD4D51C}" type="pres">
      <dgm:prSet presAssocID="{EC7F2BA2-33F9-45D0-B64A-DB4A76242A90}" presName="hierRoot1" presStyleCnt="0"/>
      <dgm:spPr/>
    </dgm:pt>
    <dgm:pt modelId="{A53AF71F-0D76-F541-A020-91E210B9EBE7}" type="pres">
      <dgm:prSet presAssocID="{EC7F2BA2-33F9-45D0-B64A-DB4A76242A90}" presName="composite" presStyleCnt="0"/>
      <dgm:spPr/>
    </dgm:pt>
    <dgm:pt modelId="{582E69BF-D0B9-0244-9F36-0613E57E747F}" type="pres">
      <dgm:prSet presAssocID="{EC7F2BA2-33F9-45D0-B64A-DB4A76242A90}" presName="background" presStyleLbl="node0" presStyleIdx="1" presStyleCnt="3"/>
      <dgm:spPr/>
    </dgm:pt>
    <dgm:pt modelId="{BE34ED0E-57C5-9A43-ACCB-F0B50F5D48E0}" type="pres">
      <dgm:prSet presAssocID="{EC7F2BA2-33F9-45D0-B64A-DB4A76242A90}" presName="text" presStyleLbl="fgAcc0" presStyleIdx="1" presStyleCnt="3">
        <dgm:presLayoutVars>
          <dgm:chPref val="3"/>
        </dgm:presLayoutVars>
      </dgm:prSet>
      <dgm:spPr/>
    </dgm:pt>
    <dgm:pt modelId="{6DE20E4F-115C-D54A-B581-3DFCEEC41DE9}" type="pres">
      <dgm:prSet presAssocID="{EC7F2BA2-33F9-45D0-B64A-DB4A76242A90}" presName="hierChild2" presStyleCnt="0"/>
      <dgm:spPr/>
    </dgm:pt>
    <dgm:pt modelId="{7834C95B-3A5D-2A42-9545-64EAF3DEF332}" type="pres">
      <dgm:prSet presAssocID="{A030DE08-B4BA-4494-A22E-97764282A51E}" presName="hierRoot1" presStyleCnt="0"/>
      <dgm:spPr/>
    </dgm:pt>
    <dgm:pt modelId="{4634D211-C337-5441-9D2D-F0202C78320D}" type="pres">
      <dgm:prSet presAssocID="{A030DE08-B4BA-4494-A22E-97764282A51E}" presName="composite" presStyleCnt="0"/>
      <dgm:spPr/>
    </dgm:pt>
    <dgm:pt modelId="{BDC0A29A-F124-7B42-BEC8-DD47FA746EE3}" type="pres">
      <dgm:prSet presAssocID="{A030DE08-B4BA-4494-A22E-97764282A51E}" presName="background" presStyleLbl="node0" presStyleIdx="2" presStyleCnt="3"/>
      <dgm:spPr/>
    </dgm:pt>
    <dgm:pt modelId="{9C124A0B-668B-6341-9385-7FEECAE4A343}" type="pres">
      <dgm:prSet presAssocID="{A030DE08-B4BA-4494-A22E-97764282A51E}" presName="text" presStyleLbl="fgAcc0" presStyleIdx="2" presStyleCnt="3">
        <dgm:presLayoutVars>
          <dgm:chPref val="3"/>
        </dgm:presLayoutVars>
      </dgm:prSet>
      <dgm:spPr/>
    </dgm:pt>
    <dgm:pt modelId="{A23CA75B-0D04-F844-A0B1-6F7BDC108F35}" type="pres">
      <dgm:prSet presAssocID="{A030DE08-B4BA-4494-A22E-97764282A51E}" presName="hierChild2" presStyleCnt="0"/>
      <dgm:spPr/>
    </dgm:pt>
  </dgm:ptLst>
  <dgm:cxnLst>
    <dgm:cxn modelId="{B910471B-809F-B14E-AA30-BD3E5940E0B5}" type="presOf" srcId="{EC7F2BA2-33F9-45D0-B64A-DB4A76242A90}" destId="{BE34ED0E-57C5-9A43-ACCB-F0B50F5D48E0}" srcOrd="0" destOrd="0" presId="urn:microsoft.com/office/officeart/2005/8/layout/hierarchy1"/>
    <dgm:cxn modelId="{A0ACE341-AAEE-7343-8676-13088EE6A91D}" type="presOf" srcId="{AA327EF3-9B89-491B-8219-8CA95E901229}" destId="{BDF7859C-CACD-2940-8743-DD1AAE478DB5}" srcOrd="0" destOrd="0" presId="urn:microsoft.com/office/officeart/2005/8/layout/hierarchy1"/>
    <dgm:cxn modelId="{9D458749-6662-405A-A7ED-87D36EA62D12}" srcId="{AA327EF3-9B89-491B-8219-8CA95E901229}" destId="{900F607F-36C1-4124-8609-591AB0415BA9}" srcOrd="0" destOrd="0" parTransId="{9B87686A-FEA7-4A70-9FDF-7BF791B9CF2E}" sibTransId="{EF9E50FD-8FCA-4F97-9811-3E3943DA976E}"/>
    <dgm:cxn modelId="{5E43494A-0ADC-6348-A99F-7837DDB01A61}" type="presOf" srcId="{A030DE08-B4BA-4494-A22E-97764282A51E}" destId="{9C124A0B-668B-6341-9385-7FEECAE4A343}" srcOrd="0" destOrd="0" presId="urn:microsoft.com/office/officeart/2005/8/layout/hierarchy1"/>
    <dgm:cxn modelId="{17E44B54-3015-46ED-A0E9-44382B289E2B}" srcId="{AA327EF3-9B89-491B-8219-8CA95E901229}" destId="{EC7F2BA2-33F9-45D0-B64A-DB4A76242A90}" srcOrd="1" destOrd="0" parTransId="{E255E883-74C1-4898-B580-74DF67197064}" sibTransId="{C587AB35-025F-4269-AA42-23CB25C22542}"/>
    <dgm:cxn modelId="{6E907359-1CC5-40EA-B863-CA2E10A01589}" srcId="{AA327EF3-9B89-491B-8219-8CA95E901229}" destId="{A030DE08-B4BA-4494-A22E-97764282A51E}" srcOrd="2" destOrd="0" parTransId="{F83B40B6-7E46-4700-A208-E573BD315541}" sibTransId="{B7911506-2867-4310-ADBB-0E2743CA4BEC}"/>
    <dgm:cxn modelId="{A65BAF90-A8E9-024F-A673-901F631E6678}" type="presOf" srcId="{900F607F-36C1-4124-8609-591AB0415BA9}" destId="{5C7A2578-4674-F940-9579-B5BE4E586F6F}" srcOrd="0" destOrd="0" presId="urn:microsoft.com/office/officeart/2005/8/layout/hierarchy1"/>
    <dgm:cxn modelId="{EB9FA47D-2906-7E43-92CD-FF54133324EC}" type="presParOf" srcId="{BDF7859C-CACD-2940-8743-DD1AAE478DB5}" destId="{5CA3C64D-7ACB-4547-B858-89DE95D95318}" srcOrd="0" destOrd="0" presId="urn:microsoft.com/office/officeart/2005/8/layout/hierarchy1"/>
    <dgm:cxn modelId="{3B5EACE7-9A4B-9B4E-BE1D-70CF6F88CC95}" type="presParOf" srcId="{5CA3C64D-7ACB-4547-B858-89DE95D95318}" destId="{9F2953F6-A180-8947-88B7-65D1B5A4AC58}" srcOrd="0" destOrd="0" presId="urn:microsoft.com/office/officeart/2005/8/layout/hierarchy1"/>
    <dgm:cxn modelId="{A429982C-7F65-7B48-B860-BE65B9A40349}" type="presParOf" srcId="{9F2953F6-A180-8947-88B7-65D1B5A4AC58}" destId="{FE09B175-39F3-C949-B4BD-621EB821B5D7}" srcOrd="0" destOrd="0" presId="urn:microsoft.com/office/officeart/2005/8/layout/hierarchy1"/>
    <dgm:cxn modelId="{3FAA4BAC-EE5F-3345-AE3B-61DBB5CF25A1}" type="presParOf" srcId="{9F2953F6-A180-8947-88B7-65D1B5A4AC58}" destId="{5C7A2578-4674-F940-9579-B5BE4E586F6F}" srcOrd="1" destOrd="0" presId="urn:microsoft.com/office/officeart/2005/8/layout/hierarchy1"/>
    <dgm:cxn modelId="{7F7DD14E-DDA6-944B-B118-22DC2B3CB4FE}" type="presParOf" srcId="{5CA3C64D-7ACB-4547-B858-89DE95D95318}" destId="{4C133D93-57B9-E84C-9C48-8A47D9AA6B7F}" srcOrd="1" destOrd="0" presId="urn:microsoft.com/office/officeart/2005/8/layout/hierarchy1"/>
    <dgm:cxn modelId="{03F8CFDF-8E27-E24F-96C9-B01B63691681}" type="presParOf" srcId="{BDF7859C-CACD-2940-8743-DD1AAE478DB5}" destId="{AB64007B-9FAA-9445-9DF9-76564DD4D51C}" srcOrd="1" destOrd="0" presId="urn:microsoft.com/office/officeart/2005/8/layout/hierarchy1"/>
    <dgm:cxn modelId="{4139C72F-4D19-8B49-A88A-70E4484B0669}" type="presParOf" srcId="{AB64007B-9FAA-9445-9DF9-76564DD4D51C}" destId="{A53AF71F-0D76-F541-A020-91E210B9EBE7}" srcOrd="0" destOrd="0" presId="urn:microsoft.com/office/officeart/2005/8/layout/hierarchy1"/>
    <dgm:cxn modelId="{295AABBC-7523-B643-ABA8-195662B3EDFE}" type="presParOf" srcId="{A53AF71F-0D76-F541-A020-91E210B9EBE7}" destId="{582E69BF-D0B9-0244-9F36-0613E57E747F}" srcOrd="0" destOrd="0" presId="urn:microsoft.com/office/officeart/2005/8/layout/hierarchy1"/>
    <dgm:cxn modelId="{660AE50D-4DB0-0B4B-BDD9-4EB1DB00EFEE}" type="presParOf" srcId="{A53AF71F-0D76-F541-A020-91E210B9EBE7}" destId="{BE34ED0E-57C5-9A43-ACCB-F0B50F5D48E0}" srcOrd="1" destOrd="0" presId="urn:microsoft.com/office/officeart/2005/8/layout/hierarchy1"/>
    <dgm:cxn modelId="{98F87AF9-7E08-9A43-8D93-9007B51ED01C}" type="presParOf" srcId="{AB64007B-9FAA-9445-9DF9-76564DD4D51C}" destId="{6DE20E4F-115C-D54A-B581-3DFCEEC41DE9}" srcOrd="1" destOrd="0" presId="urn:microsoft.com/office/officeart/2005/8/layout/hierarchy1"/>
    <dgm:cxn modelId="{0F35F55E-8ED3-DD43-A3CC-477D9BE24F1C}" type="presParOf" srcId="{BDF7859C-CACD-2940-8743-DD1AAE478DB5}" destId="{7834C95B-3A5D-2A42-9545-64EAF3DEF332}" srcOrd="2" destOrd="0" presId="urn:microsoft.com/office/officeart/2005/8/layout/hierarchy1"/>
    <dgm:cxn modelId="{AD3D11B8-DA95-CD4C-85D6-B988CA32EF3B}" type="presParOf" srcId="{7834C95B-3A5D-2A42-9545-64EAF3DEF332}" destId="{4634D211-C337-5441-9D2D-F0202C78320D}" srcOrd="0" destOrd="0" presId="urn:microsoft.com/office/officeart/2005/8/layout/hierarchy1"/>
    <dgm:cxn modelId="{426719A1-5E80-8645-9677-46D76F9053AD}" type="presParOf" srcId="{4634D211-C337-5441-9D2D-F0202C78320D}" destId="{BDC0A29A-F124-7B42-BEC8-DD47FA746EE3}" srcOrd="0" destOrd="0" presId="urn:microsoft.com/office/officeart/2005/8/layout/hierarchy1"/>
    <dgm:cxn modelId="{B9F36A9E-2854-474B-A148-56373336D919}" type="presParOf" srcId="{4634D211-C337-5441-9D2D-F0202C78320D}" destId="{9C124A0B-668B-6341-9385-7FEECAE4A343}" srcOrd="1" destOrd="0" presId="urn:microsoft.com/office/officeart/2005/8/layout/hierarchy1"/>
    <dgm:cxn modelId="{FBE42A1A-2442-F24F-9DF9-D487DA5E6F20}" type="presParOf" srcId="{7834C95B-3A5D-2A42-9545-64EAF3DEF332}" destId="{A23CA75B-0D04-F844-A0B1-6F7BDC108F35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4FDE2-C2F5-4C71-A98D-DF3928EF11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9809C-7F73-4E18-9EB8-D25050E187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 </a:t>
          </a:r>
          <a:r>
            <a:rPr lang="en-US" dirty="0" err="1"/>
            <a:t>konferenciji</a:t>
          </a:r>
          <a:r>
            <a:rPr lang="en-US" dirty="0"/>
            <a:t> za </a:t>
          </a:r>
          <a:r>
            <a:rPr lang="en-US" dirty="0" err="1"/>
            <a:t>novinare</a:t>
          </a:r>
          <a:r>
            <a:rPr lang="en-US" dirty="0"/>
            <a:t> </a:t>
          </a:r>
          <a:r>
            <a:rPr lang="en-US" dirty="0" err="1"/>
            <a:t>prisustvovalo</a:t>
          </a:r>
          <a:r>
            <a:rPr lang="en-US" dirty="0"/>
            <a:t> je 13 </a:t>
          </a:r>
          <a:r>
            <a:rPr lang="en-US" dirty="0" err="1"/>
            <a:t>medija</a:t>
          </a:r>
          <a:r>
            <a:rPr lang="en-US" dirty="0"/>
            <a:t> </a:t>
          </a:r>
          <a:r>
            <a:rPr lang="en-GB" dirty="0" err="1"/>
            <a:t>i</a:t>
          </a:r>
          <a:r>
            <a:rPr lang="en-GB" dirty="0"/>
            <a:t> to:</a:t>
          </a:r>
          <a:endParaRPr lang="en-US" dirty="0"/>
        </a:p>
      </dgm:t>
    </dgm:pt>
    <dgm:pt modelId="{7244B0B8-DA3C-403B-A4B1-4EB100EA4F29}" type="parTrans" cxnId="{3CBFCCE1-B1F6-47A0-89BE-46532307E939}">
      <dgm:prSet/>
      <dgm:spPr/>
      <dgm:t>
        <a:bodyPr/>
        <a:lstStyle/>
        <a:p>
          <a:endParaRPr lang="en-US"/>
        </a:p>
      </dgm:t>
    </dgm:pt>
    <dgm:pt modelId="{9F5D1869-046B-4F5B-B906-65CF6603F0EB}" type="sibTrans" cxnId="{3CBFCCE1-B1F6-47A0-89BE-46532307E939}">
      <dgm:prSet/>
      <dgm:spPr/>
      <dgm:t>
        <a:bodyPr/>
        <a:lstStyle/>
        <a:p>
          <a:endParaRPr lang="en-US"/>
        </a:p>
      </dgm:t>
    </dgm:pt>
    <dgm:pt modelId="{A0F23F7C-5074-4685-BF7D-9B4DC24798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RTS1, TV Kurir, TV happy, TV Pink, TV Studio b, </a:t>
          </a:r>
          <a:endParaRPr lang="en-US"/>
        </a:p>
      </dgm:t>
    </dgm:pt>
    <dgm:pt modelId="{E51A5DDF-7B05-4EAE-A839-C476E3F091DA}" type="parTrans" cxnId="{EBE177B3-D86D-450E-A17B-920801EC2E88}">
      <dgm:prSet/>
      <dgm:spPr/>
      <dgm:t>
        <a:bodyPr/>
        <a:lstStyle/>
        <a:p>
          <a:endParaRPr lang="en-US"/>
        </a:p>
      </dgm:t>
    </dgm:pt>
    <dgm:pt modelId="{0AFC54B8-7881-452D-A31F-0F99BE6DF8C9}" type="sibTrans" cxnId="{EBE177B3-D86D-450E-A17B-920801EC2E88}">
      <dgm:prSet/>
      <dgm:spPr/>
      <dgm:t>
        <a:bodyPr/>
        <a:lstStyle/>
        <a:p>
          <a:endParaRPr lang="en-US"/>
        </a:p>
      </dgm:t>
    </dgm:pt>
    <dgm:pt modelId="{75327E99-9A0D-4D39-AFE2-5BBF59BD528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Telegraf</a:t>
          </a:r>
          <a:r>
            <a:rPr lang="en-GB" dirty="0"/>
            <a:t>, </a:t>
          </a:r>
          <a:r>
            <a:rPr lang="en-GB" dirty="0" err="1"/>
            <a:t>Kurir</a:t>
          </a:r>
          <a:r>
            <a:rPr lang="en-GB" dirty="0"/>
            <a:t>, Beta, </a:t>
          </a:r>
          <a:r>
            <a:rPr lang="en-GB" dirty="0" err="1"/>
            <a:t>Politika</a:t>
          </a:r>
          <a:r>
            <a:rPr lang="en-GB" dirty="0"/>
            <a:t>, Danas, </a:t>
          </a:r>
          <a:r>
            <a:rPr lang="en-GB" dirty="0" err="1"/>
            <a:t>Espreso</a:t>
          </a:r>
          <a:r>
            <a:rPr lang="en-GB" dirty="0"/>
            <a:t> portal, Radio Beograd 1 </a:t>
          </a:r>
          <a:r>
            <a:rPr lang="en-GB" dirty="0" err="1"/>
            <a:t>Informator</a:t>
          </a:r>
          <a:r>
            <a:rPr lang="en-US" dirty="0"/>
            <a:t> </a:t>
          </a:r>
        </a:p>
      </dgm:t>
    </dgm:pt>
    <dgm:pt modelId="{9D30E288-B93E-444B-8B2E-A95F2719639D}" type="parTrans" cxnId="{88FAF39D-F8C2-4E54-80E7-6AFD712A2F20}">
      <dgm:prSet/>
      <dgm:spPr/>
      <dgm:t>
        <a:bodyPr/>
        <a:lstStyle/>
        <a:p>
          <a:endParaRPr lang="en-US"/>
        </a:p>
      </dgm:t>
    </dgm:pt>
    <dgm:pt modelId="{3100E1E1-DC88-4525-AEEA-5DB9ECA4A41E}" type="sibTrans" cxnId="{88FAF39D-F8C2-4E54-80E7-6AFD712A2F20}">
      <dgm:prSet/>
      <dgm:spPr/>
      <dgm:t>
        <a:bodyPr/>
        <a:lstStyle/>
        <a:p>
          <a:endParaRPr lang="en-US"/>
        </a:p>
      </dgm:t>
    </dgm:pt>
    <dgm:pt modelId="{36FC68B4-2137-4B2D-9A07-701887A5FC26}" type="pres">
      <dgm:prSet presAssocID="{8A04FDE2-C2F5-4C71-A98D-DF3928EF1160}" presName="root" presStyleCnt="0">
        <dgm:presLayoutVars>
          <dgm:dir/>
          <dgm:resizeHandles val="exact"/>
        </dgm:presLayoutVars>
      </dgm:prSet>
      <dgm:spPr/>
    </dgm:pt>
    <dgm:pt modelId="{6F32E41F-F88B-4B8B-8F4E-E0AF805343E8}" type="pres">
      <dgm:prSet presAssocID="{6339809C-7F73-4E18-9EB8-D25050E18774}" presName="compNode" presStyleCnt="0"/>
      <dgm:spPr/>
    </dgm:pt>
    <dgm:pt modelId="{7321A85B-BB27-4FC5-98ED-ACC076386208}" type="pres">
      <dgm:prSet presAssocID="{6339809C-7F73-4E18-9EB8-D25050E18774}" presName="bgRect" presStyleLbl="bgShp" presStyleIdx="0" presStyleCnt="3"/>
      <dgm:spPr/>
    </dgm:pt>
    <dgm:pt modelId="{14F4D95B-B5EA-43AF-AEC2-136CC98E1B55}" type="pres">
      <dgm:prSet presAssocID="{6339809C-7F73-4E18-9EB8-D25050E187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ughnut"/>
        </a:ext>
      </dgm:extLst>
    </dgm:pt>
    <dgm:pt modelId="{5FDEB79A-6DCD-497A-87DC-99EE350F9A7B}" type="pres">
      <dgm:prSet presAssocID="{6339809C-7F73-4E18-9EB8-D25050E18774}" presName="spaceRect" presStyleCnt="0"/>
      <dgm:spPr/>
    </dgm:pt>
    <dgm:pt modelId="{6F01A043-D073-45A0-9CCD-20AA565CB12A}" type="pres">
      <dgm:prSet presAssocID="{6339809C-7F73-4E18-9EB8-D25050E18774}" presName="parTx" presStyleLbl="revTx" presStyleIdx="0" presStyleCnt="3">
        <dgm:presLayoutVars>
          <dgm:chMax val="0"/>
          <dgm:chPref val="0"/>
        </dgm:presLayoutVars>
      </dgm:prSet>
      <dgm:spPr/>
    </dgm:pt>
    <dgm:pt modelId="{AF803C71-55D3-41C8-8FC7-4087802D8B34}" type="pres">
      <dgm:prSet presAssocID="{9F5D1869-046B-4F5B-B906-65CF6603F0EB}" presName="sibTrans" presStyleCnt="0"/>
      <dgm:spPr/>
    </dgm:pt>
    <dgm:pt modelId="{0B852F4F-4CED-42FB-AC17-B43D39EA4C34}" type="pres">
      <dgm:prSet presAssocID="{A0F23F7C-5074-4685-BF7D-9B4DC2479830}" presName="compNode" presStyleCnt="0"/>
      <dgm:spPr/>
    </dgm:pt>
    <dgm:pt modelId="{0DBA77EF-9E37-4037-A41F-1900B08A3BF7}" type="pres">
      <dgm:prSet presAssocID="{A0F23F7C-5074-4685-BF7D-9B4DC2479830}" presName="bgRect" presStyleLbl="bgShp" presStyleIdx="1" presStyleCnt="3"/>
      <dgm:spPr/>
    </dgm:pt>
    <dgm:pt modelId="{0CB43B20-E13B-4BFE-8C26-9364BF52005F}" type="pres">
      <dgm:prSet presAssocID="{A0F23F7C-5074-4685-BF7D-9B4DC24798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D49BC3F7-FB05-424A-9CDE-5B3618738958}" type="pres">
      <dgm:prSet presAssocID="{A0F23F7C-5074-4685-BF7D-9B4DC2479830}" presName="spaceRect" presStyleCnt="0"/>
      <dgm:spPr/>
    </dgm:pt>
    <dgm:pt modelId="{1D46529E-28B9-41EF-8B7E-0AF7B859E314}" type="pres">
      <dgm:prSet presAssocID="{A0F23F7C-5074-4685-BF7D-9B4DC2479830}" presName="parTx" presStyleLbl="revTx" presStyleIdx="1" presStyleCnt="3">
        <dgm:presLayoutVars>
          <dgm:chMax val="0"/>
          <dgm:chPref val="0"/>
        </dgm:presLayoutVars>
      </dgm:prSet>
      <dgm:spPr/>
    </dgm:pt>
    <dgm:pt modelId="{F0D59F76-27CF-4FB0-BCF0-E78249A1E320}" type="pres">
      <dgm:prSet presAssocID="{0AFC54B8-7881-452D-A31F-0F99BE6DF8C9}" presName="sibTrans" presStyleCnt="0"/>
      <dgm:spPr/>
    </dgm:pt>
    <dgm:pt modelId="{0AC8FCE6-F5A0-4D06-858E-D7E449827C2E}" type="pres">
      <dgm:prSet presAssocID="{75327E99-9A0D-4D39-AFE2-5BBF59BD5285}" presName="compNode" presStyleCnt="0"/>
      <dgm:spPr/>
    </dgm:pt>
    <dgm:pt modelId="{B6B68997-3E6E-4AE1-9D56-20A4DA112BFA}" type="pres">
      <dgm:prSet presAssocID="{75327E99-9A0D-4D39-AFE2-5BBF59BD5285}" presName="bgRect" presStyleLbl="bgShp" presStyleIdx="2" presStyleCnt="3"/>
      <dgm:spPr/>
    </dgm:pt>
    <dgm:pt modelId="{9767950C-EC24-4BEF-98EA-68DDDE1B53EF}" type="pres">
      <dgm:prSet presAssocID="{75327E99-9A0D-4D39-AFE2-5BBF59BD52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EE63C185-0AB6-49D7-A732-3DEED1EC7785}" type="pres">
      <dgm:prSet presAssocID="{75327E99-9A0D-4D39-AFE2-5BBF59BD5285}" presName="spaceRect" presStyleCnt="0"/>
      <dgm:spPr/>
    </dgm:pt>
    <dgm:pt modelId="{3266184B-06EC-4FA9-B321-A8997A0DB33B}" type="pres">
      <dgm:prSet presAssocID="{75327E99-9A0D-4D39-AFE2-5BBF59BD52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C7A7205-D200-4806-A038-92F5581D8CD1}" type="presOf" srcId="{8A04FDE2-C2F5-4C71-A98D-DF3928EF1160}" destId="{36FC68B4-2137-4B2D-9A07-701887A5FC26}" srcOrd="0" destOrd="0" presId="urn:microsoft.com/office/officeart/2018/2/layout/IconVerticalSolidList"/>
    <dgm:cxn modelId="{C7D1CD28-644C-4954-AA68-6DE5518A9CD7}" type="presOf" srcId="{A0F23F7C-5074-4685-BF7D-9B4DC2479830}" destId="{1D46529E-28B9-41EF-8B7E-0AF7B859E314}" srcOrd="0" destOrd="0" presId="urn:microsoft.com/office/officeart/2018/2/layout/IconVerticalSolidList"/>
    <dgm:cxn modelId="{639A1557-6611-42BE-9611-1A0F16243445}" type="presOf" srcId="{6339809C-7F73-4E18-9EB8-D25050E18774}" destId="{6F01A043-D073-45A0-9CCD-20AA565CB12A}" srcOrd="0" destOrd="0" presId="urn:microsoft.com/office/officeart/2018/2/layout/IconVerticalSolidList"/>
    <dgm:cxn modelId="{78B2B481-C01F-425C-9DD4-566AEEC53576}" type="presOf" srcId="{75327E99-9A0D-4D39-AFE2-5BBF59BD5285}" destId="{3266184B-06EC-4FA9-B321-A8997A0DB33B}" srcOrd="0" destOrd="0" presId="urn:microsoft.com/office/officeart/2018/2/layout/IconVerticalSolidList"/>
    <dgm:cxn modelId="{88FAF39D-F8C2-4E54-80E7-6AFD712A2F20}" srcId="{8A04FDE2-C2F5-4C71-A98D-DF3928EF1160}" destId="{75327E99-9A0D-4D39-AFE2-5BBF59BD5285}" srcOrd="2" destOrd="0" parTransId="{9D30E288-B93E-444B-8B2E-A95F2719639D}" sibTransId="{3100E1E1-DC88-4525-AEEA-5DB9ECA4A41E}"/>
    <dgm:cxn modelId="{EBE177B3-D86D-450E-A17B-920801EC2E88}" srcId="{8A04FDE2-C2F5-4C71-A98D-DF3928EF1160}" destId="{A0F23F7C-5074-4685-BF7D-9B4DC2479830}" srcOrd="1" destOrd="0" parTransId="{E51A5DDF-7B05-4EAE-A839-C476E3F091DA}" sibTransId="{0AFC54B8-7881-452D-A31F-0F99BE6DF8C9}"/>
    <dgm:cxn modelId="{3CBFCCE1-B1F6-47A0-89BE-46532307E939}" srcId="{8A04FDE2-C2F5-4C71-A98D-DF3928EF1160}" destId="{6339809C-7F73-4E18-9EB8-D25050E18774}" srcOrd="0" destOrd="0" parTransId="{7244B0B8-DA3C-403B-A4B1-4EB100EA4F29}" sibTransId="{9F5D1869-046B-4F5B-B906-65CF6603F0EB}"/>
    <dgm:cxn modelId="{045B3543-2B35-43D0-9052-29F4230DB9DA}" type="presParOf" srcId="{36FC68B4-2137-4B2D-9A07-701887A5FC26}" destId="{6F32E41F-F88B-4B8B-8F4E-E0AF805343E8}" srcOrd="0" destOrd="0" presId="urn:microsoft.com/office/officeart/2018/2/layout/IconVerticalSolidList"/>
    <dgm:cxn modelId="{6C8BABF1-BA03-4A25-9F70-2B282DC58A92}" type="presParOf" srcId="{6F32E41F-F88B-4B8B-8F4E-E0AF805343E8}" destId="{7321A85B-BB27-4FC5-98ED-ACC076386208}" srcOrd="0" destOrd="0" presId="urn:microsoft.com/office/officeart/2018/2/layout/IconVerticalSolidList"/>
    <dgm:cxn modelId="{3D4A5710-EA82-4F2A-98C2-2A388A91EF95}" type="presParOf" srcId="{6F32E41F-F88B-4B8B-8F4E-E0AF805343E8}" destId="{14F4D95B-B5EA-43AF-AEC2-136CC98E1B55}" srcOrd="1" destOrd="0" presId="urn:microsoft.com/office/officeart/2018/2/layout/IconVerticalSolidList"/>
    <dgm:cxn modelId="{C94807A3-E16F-4474-8D88-50482189A019}" type="presParOf" srcId="{6F32E41F-F88B-4B8B-8F4E-E0AF805343E8}" destId="{5FDEB79A-6DCD-497A-87DC-99EE350F9A7B}" srcOrd="2" destOrd="0" presId="urn:microsoft.com/office/officeart/2018/2/layout/IconVerticalSolidList"/>
    <dgm:cxn modelId="{4B084F32-BD97-413D-9211-0FBC41DFAFC2}" type="presParOf" srcId="{6F32E41F-F88B-4B8B-8F4E-E0AF805343E8}" destId="{6F01A043-D073-45A0-9CCD-20AA565CB12A}" srcOrd="3" destOrd="0" presId="urn:microsoft.com/office/officeart/2018/2/layout/IconVerticalSolidList"/>
    <dgm:cxn modelId="{984F1EBF-2E6B-4C7F-B92F-060FA8F3C807}" type="presParOf" srcId="{36FC68B4-2137-4B2D-9A07-701887A5FC26}" destId="{AF803C71-55D3-41C8-8FC7-4087802D8B34}" srcOrd="1" destOrd="0" presId="urn:microsoft.com/office/officeart/2018/2/layout/IconVerticalSolidList"/>
    <dgm:cxn modelId="{CCD33028-1323-41BD-97CE-FC9CE903AE85}" type="presParOf" srcId="{36FC68B4-2137-4B2D-9A07-701887A5FC26}" destId="{0B852F4F-4CED-42FB-AC17-B43D39EA4C34}" srcOrd="2" destOrd="0" presId="urn:microsoft.com/office/officeart/2018/2/layout/IconVerticalSolidList"/>
    <dgm:cxn modelId="{46AEC235-74E8-4E87-947E-EACFDB71C46A}" type="presParOf" srcId="{0B852F4F-4CED-42FB-AC17-B43D39EA4C34}" destId="{0DBA77EF-9E37-4037-A41F-1900B08A3BF7}" srcOrd="0" destOrd="0" presId="urn:microsoft.com/office/officeart/2018/2/layout/IconVerticalSolidList"/>
    <dgm:cxn modelId="{679C70AB-49BB-4B99-B6A9-6089C5BADBD8}" type="presParOf" srcId="{0B852F4F-4CED-42FB-AC17-B43D39EA4C34}" destId="{0CB43B20-E13B-4BFE-8C26-9364BF52005F}" srcOrd="1" destOrd="0" presId="urn:microsoft.com/office/officeart/2018/2/layout/IconVerticalSolidList"/>
    <dgm:cxn modelId="{552D31C4-ADDF-499C-850A-98FD42CF8E0F}" type="presParOf" srcId="{0B852F4F-4CED-42FB-AC17-B43D39EA4C34}" destId="{D49BC3F7-FB05-424A-9CDE-5B3618738958}" srcOrd="2" destOrd="0" presId="urn:microsoft.com/office/officeart/2018/2/layout/IconVerticalSolidList"/>
    <dgm:cxn modelId="{CB203443-18C7-4F5F-B922-9C8269266F39}" type="presParOf" srcId="{0B852F4F-4CED-42FB-AC17-B43D39EA4C34}" destId="{1D46529E-28B9-41EF-8B7E-0AF7B859E314}" srcOrd="3" destOrd="0" presId="urn:microsoft.com/office/officeart/2018/2/layout/IconVerticalSolidList"/>
    <dgm:cxn modelId="{BF0BBE51-F978-4BB8-9B33-61106A1084E8}" type="presParOf" srcId="{36FC68B4-2137-4B2D-9A07-701887A5FC26}" destId="{F0D59F76-27CF-4FB0-BCF0-E78249A1E320}" srcOrd="3" destOrd="0" presId="urn:microsoft.com/office/officeart/2018/2/layout/IconVerticalSolidList"/>
    <dgm:cxn modelId="{E126F41E-58B1-423D-81CE-9357B3DB7E86}" type="presParOf" srcId="{36FC68B4-2137-4B2D-9A07-701887A5FC26}" destId="{0AC8FCE6-F5A0-4D06-858E-D7E449827C2E}" srcOrd="4" destOrd="0" presId="urn:microsoft.com/office/officeart/2018/2/layout/IconVerticalSolidList"/>
    <dgm:cxn modelId="{F45996DE-30AA-4AC0-9D19-1630D3F993A2}" type="presParOf" srcId="{0AC8FCE6-F5A0-4D06-858E-D7E449827C2E}" destId="{B6B68997-3E6E-4AE1-9D56-20A4DA112BFA}" srcOrd="0" destOrd="0" presId="urn:microsoft.com/office/officeart/2018/2/layout/IconVerticalSolidList"/>
    <dgm:cxn modelId="{E3EC325C-FBE7-4C3F-8CF3-F3CD40338DFD}" type="presParOf" srcId="{0AC8FCE6-F5A0-4D06-858E-D7E449827C2E}" destId="{9767950C-EC24-4BEF-98EA-68DDDE1B53EF}" srcOrd="1" destOrd="0" presId="urn:microsoft.com/office/officeart/2018/2/layout/IconVerticalSolidList"/>
    <dgm:cxn modelId="{C8DC4432-B4E3-411B-A22C-9C3EEE16A506}" type="presParOf" srcId="{0AC8FCE6-F5A0-4D06-858E-D7E449827C2E}" destId="{EE63C185-0AB6-49D7-A732-3DEED1EC7785}" srcOrd="2" destOrd="0" presId="urn:microsoft.com/office/officeart/2018/2/layout/IconVerticalSolidList"/>
    <dgm:cxn modelId="{672D22A6-B0B2-4541-92CF-0F73880A8498}" type="presParOf" srcId="{0AC8FCE6-F5A0-4D06-858E-D7E449827C2E}" destId="{3266184B-06EC-4FA9-B321-A8997A0DB3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B175-39F3-C949-B4BD-621EB821B5D7}">
      <dsp:nvSpPr>
        <dsp:cNvPr id="0" name=""/>
        <dsp:cNvSpPr/>
      </dsp:nvSpPr>
      <dsp:spPr>
        <a:xfrm>
          <a:off x="0" y="98531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A2578-4674-F940-9579-B5BE4E586F6F}">
      <dsp:nvSpPr>
        <dsp:cNvPr id="0" name=""/>
        <dsp:cNvSpPr/>
      </dsp:nvSpPr>
      <dsp:spPr>
        <a:xfrm>
          <a:off x="328612" y="129749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Svetski dan borbe protiv artritisa </a:t>
          </a:r>
          <a:r>
            <a:rPr lang="en-GB" sz="1300" kern="1200"/>
            <a:t>i</a:t>
          </a:r>
          <a:r>
            <a:rPr lang="en-US" sz="1300" kern="1200"/>
            <a:t> ove godine obeležen je uz veliki broj  zdravstvenih profesionalaca, predstavnika državnih institucija </a:t>
          </a:r>
          <a:r>
            <a:rPr lang="en-GB" sz="1300" kern="1200"/>
            <a:t>i</a:t>
          </a:r>
          <a:r>
            <a:rPr lang="en-US" sz="1300" kern="1200"/>
            <a:t> pacijenata.</a:t>
          </a:r>
        </a:p>
      </dsp:txBody>
      <dsp:txXfrm>
        <a:off x="383617" y="1352504"/>
        <a:ext cx="2847502" cy="1768010"/>
      </dsp:txXfrm>
    </dsp:sp>
    <dsp:sp modelId="{582E69BF-D0B9-0244-9F36-0613E57E747F}">
      <dsp:nvSpPr>
        <dsp:cNvPr id="0" name=""/>
        <dsp:cNvSpPr/>
      </dsp:nvSpPr>
      <dsp:spPr>
        <a:xfrm>
          <a:off x="3614737" y="98531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4ED0E-57C5-9A43-ACCB-F0B50F5D48E0}">
      <dsp:nvSpPr>
        <dsp:cNvPr id="0" name=""/>
        <dsp:cNvSpPr/>
      </dsp:nvSpPr>
      <dsp:spPr>
        <a:xfrm>
          <a:off x="3943350" y="129749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Ovogodišnja</a:t>
          </a:r>
          <a:r>
            <a:rPr lang="en-US" sz="1300" kern="1200" dirty="0"/>
            <a:t> </a:t>
          </a:r>
          <a:r>
            <a:rPr lang="en-US" sz="1300" kern="1200" dirty="0" err="1"/>
            <a:t>manifestacija</a:t>
          </a:r>
          <a:r>
            <a:rPr lang="en-US" sz="1300" kern="1200" dirty="0"/>
            <a:t> </a:t>
          </a:r>
          <a:r>
            <a:rPr lang="en-US" sz="1300" kern="1200" dirty="0" err="1"/>
            <a:t>upriličena</a:t>
          </a:r>
          <a:r>
            <a:rPr lang="en-US" sz="1300" kern="1200" dirty="0"/>
            <a:t> je </a:t>
          </a:r>
          <a:r>
            <a:rPr lang="en-US" sz="1300" kern="1200" dirty="0" err="1"/>
            <a:t>konferencijom</a:t>
          </a:r>
          <a:r>
            <a:rPr lang="en-US" sz="1300" kern="1200" dirty="0"/>
            <a:t> za </a:t>
          </a:r>
          <a:r>
            <a:rPr lang="en-US" sz="1300" kern="1200" dirty="0" err="1"/>
            <a:t>novinare</a:t>
          </a:r>
          <a:r>
            <a:rPr lang="en-US" sz="1300" kern="1200" dirty="0"/>
            <a:t> </a:t>
          </a:r>
          <a:r>
            <a:rPr lang="en-GB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uličnim</a:t>
          </a:r>
          <a:r>
            <a:rPr lang="en-US" sz="1300" kern="1200" dirty="0"/>
            <a:t> </a:t>
          </a:r>
          <a:r>
            <a:rPr lang="en-US" sz="1300" kern="1200" dirty="0" err="1"/>
            <a:t>dogadjajem</a:t>
          </a:r>
          <a:r>
            <a:rPr lang="en-US" sz="1300" kern="1200" dirty="0"/>
            <a:t> </a:t>
          </a:r>
          <a:r>
            <a:rPr lang="en-US" sz="1300" kern="1200" dirty="0" err="1"/>
            <a:t>na</a:t>
          </a:r>
          <a:r>
            <a:rPr lang="en-US" sz="1300" kern="1200" dirty="0"/>
            <a:t> </a:t>
          </a:r>
          <a:r>
            <a:rPr lang="en-US" sz="1300" kern="1200" dirty="0" err="1"/>
            <a:t>Trgu</a:t>
          </a:r>
          <a:r>
            <a:rPr lang="en-US" sz="1300" kern="1200" dirty="0"/>
            <a:t> </a:t>
          </a:r>
          <a:r>
            <a:rPr lang="en-US" sz="1300" kern="1200" dirty="0" err="1"/>
            <a:t>Republike</a:t>
          </a:r>
          <a:r>
            <a:rPr lang="en-US" sz="1300" kern="1200" dirty="0"/>
            <a:t> koji je </a:t>
          </a:r>
          <a:r>
            <a:rPr lang="en-US" sz="1300" kern="1200" dirty="0" err="1"/>
            <a:t>okupio</a:t>
          </a:r>
          <a:r>
            <a:rPr lang="en-US" sz="1300" kern="1200" dirty="0"/>
            <a:t> </a:t>
          </a:r>
          <a:r>
            <a:rPr lang="en-US" sz="1300" kern="1200" dirty="0" err="1"/>
            <a:t>veliki</a:t>
          </a:r>
          <a:r>
            <a:rPr lang="en-US" sz="1300" kern="1200" dirty="0"/>
            <a:t> </a:t>
          </a:r>
          <a:r>
            <a:rPr lang="en-US" sz="1300" kern="1200" dirty="0" err="1"/>
            <a:t>broj</a:t>
          </a:r>
          <a:r>
            <a:rPr lang="en-US" sz="1300" kern="1200" dirty="0"/>
            <a:t>  </a:t>
          </a:r>
          <a:r>
            <a:rPr lang="en-US" sz="1300" kern="1200" dirty="0" err="1"/>
            <a:t>reumatologa</a:t>
          </a:r>
          <a:r>
            <a:rPr lang="en-US" sz="1300" kern="1200" dirty="0"/>
            <a:t>, </a:t>
          </a:r>
          <a:r>
            <a:rPr lang="en-US" sz="1300" kern="1200" dirty="0" err="1"/>
            <a:t>medicinskih</a:t>
          </a:r>
          <a:r>
            <a:rPr lang="en-US" sz="1300" kern="1200" dirty="0"/>
            <a:t> </a:t>
          </a:r>
          <a:r>
            <a:rPr lang="en-US" sz="1300" kern="1200" dirty="0" err="1"/>
            <a:t>sestara</a:t>
          </a:r>
          <a:r>
            <a:rPr lang="en-US" sz="1300" kern="1200" dirty="0"/>
            <a:t>, </a:t>
          </a:r>
          <a:r>
            <a:rPr lang="en-US" sz="1300" kern="1200" dirty="0" err="1"/>
            <a:t>ali</a:t>
          </a:r>
          <a:r>
            <a:rPr lang="en-US" sz="1300" kern="1200" dirty="0"/>
            <a:t> </a:t>
          </a:r>
          <a:r>
            <a:rPr lang="en-US" sz="1300" kern="1200" dirty="0" err="1"/>
            <a:t>gradjana</a:t>
          </a:r>
          <a:r>
            <a:rPr lang="en-US" sz="1300" kern="1200" dirty="0"/>
            <a:t> koji 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želeli</a:t>
          </a:r>
          <a:r>
            <a:rPr lang="en-US" sz="1300" kern="1200" dirty="0"/>
            <a:t> da se </a:t>
          </a:r>
          <a:r>
            <a:rPr lang="en-US" sz="1300" kern="1200" dirty="0" err="1"/>
            <a:t>informišu</a:t>
          </a:r>
          <a:r>
            <a:rPr lang="en-US" sz="1300" kern="1200" dirty="0"/>
            <a:t> o </a:t>
          </a:r>
          <a:r>
            <a:rPr lang="en-US" sz="1300" kern="1200" dirty="0" err="1"/>
            <a:t>modalitetima</a:t>
          </a:r>
          <a:r>
            <a:rPr lang="en-US" sz="1300" kern="1200" dirty="0"/>
            <a:t> </a:t>
          </a:r>
          <a:r>
            <a:rPr lang="en-US" sz="1300" kern="1200" dirty="0" err="1"/>
            <a:t>lečenja</a:t>
          </a:r>
          <a:r>
            <a:rPr lang="en-US" sz="1300" kern="1200" dirty="0"/>
            <a:t> </a:t>
          </a:r>
          <a:r>
            <a:rPr lang="en-US" sz="1300" kern="1200" dirty="0" err="1"/>
            <a:t>kod</a:t>
          </a:r>
          <a:r>
            <a:rPr lang="en-US" sz="1300" kern="1200" dirty="0"/>
            <a:t> </a:t>
          </a:r>
          <a:r>
            <a:rPr lang="en-US" sz="1300" kern="1200" dirty="0" err="1"/>
            <a:t>dece</a:t>
          </a:r>
          <a:r>
            <a:rPr lang="en-US" sz="1300" kern="1200" dirty="0"/>
            <a:t> </a:t>
          </a:r>
          <a:r>
            <a:rPr lang="en-GB" sz="1300" kern="1200" dirty="0" err="1"/>
            <a:t>i</a:t>
          </a:r>
          <a:r>
            <a:rPr lang="en-US" sz="1300" kern="1200" dirty="0"/>
            <a:t>  </a:t>
          </a:r>
          <a:r>
            <a:rPr lang="en-US" sz="1300" kern="1200" dirty="0" err="1"/>
            <a:t>odraslih</a:t>
          </a:r>
          <a:r>
            <a:rPr lang="en-US" sz="1300" kern="1200" dirty="0"/>
            <a:t>.</a:t>
          </a:r>
        </a:p>
      </dsp:txBody>
      <dsp:txXfrm>
        <a:off x="3998355" y="1352504"/>
        <a:ext cx="2847502" cy="1768010"/>
      </dsp:txXfrm>
    </dsp:sp>
    <dsp:sp modelId="{BDC0A29A-F124-7B42-BEC8-DD47FA746EE3}">
      <dsp:nvSpPr>
        <dsp:cNvPr id="0" name=""/>
        <dsp:cNvSpPr/>
      </dsp:nvSpPr>
      <dsp:spPr>
        <a:xfrm>
          <a:off x="7229475" y="98531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24A0B-668B-6341-9385-7FEECAE4A343}">
      <dsp:nvSpPr>
        <dsp:cNvPr id="0" name=""/>
        <dsp:cNvSpPr/>
      </dsp:nvSpPr>
      <dsp:spPr>
        <a:xfrm>
          <a:off x="7558087" y="129749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  </a:t>
          </a:r>
          <a:r>
            <a:rPr lang="en-US" sz="1300" kern="1200" dirty="0" err="1"/>
            <a:t>fokusu</a:t>
          </a:r>
          <a:r>
            <a:rPr lang="en-US" sz="1300" kern="1200" dirty="0"/>
            <a:t> </a:t>
          </a:r>
          <a:r>
            <a:rPr lang="en-US" sz="1300" kern="1200" dirty="0" err="1"/>
            <a:t>ovogodišnjeg</a:t>
          </a:r>
          <a:r>
            <a:rPr lang="en-US" sz="1300" kern="1200" dirty="0"/>
            <a:t> </a:t>
          </a:r>
          <a:r>
            <a:rPr lang="en-US" sz="1300" kern="1200" dirty="0" err="1"/>
            <a:t>obeležavanja</a:t>
          </a:r>
          <a:r>
            <a:rPr lang="en-US" sz="1300" kern="1200" dirty="0"/>
            <a:t>  </a:t>
          </a:r>
          <a:r>
            <a:rPr lang="en-US" sz="1300" kern="1200" dirty="0" err="1"/>
            <a:t>Svetskog</a:t>
          </a:r>
          <a:r>
            <a:rPr lang="en-US" sz="1300" kern="1200" dirty="0"/>
            <a:t>  dana  </a:t>
          </a:r>
          <a:r>
            <a:rPr lang="en-US" sz="1300" kern="1200" dirty="0" err="1"/>
            <a:t>bili</a:t>
          </a:r>
          <a:r>
            <a:rPr lang="en-US" sz="1300" kern="1200" dirty="0"/>
            <a:t> 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problemi</a:t>
          </a:r>
          <a:r>
            <a:rPr lang="en-US" sz="1300" kern="1200" dirty="0"/>
            <a:t> </a:t>
          </a:r>
          <a:r>
            <a:rPr lang="en-US" sz="1300" kern="1200" dirty="0" err="1"/>
            <a:t>sa</a:t>
          </a:r>
          <a:r>
            <a:rPr lang="en-US" sz="1300" kern="1200" dirty="0"/>
            <a:t> </a:t>
          </a:r>
          <a:r>
            <a:rPr lang="en-US" sz="1300" kern="1200" dirty="0" err="1"/>
            <a:t>kojima</a:t>
          </a:r>
          <a:r>
            <a:rPr lang="en-US" sz="1300" kern="1200" dirty="0"/>
            <a:t> se </a:t>
          </a:r>
          <a:r>
            <a:rPr lang="en-US" sz="1300" kern="1200" dirty="0" err="1"/>
            <a:t>suočvaju</a:t>
          </a:r>
          <a:r>
            <a:rPr lang="en-US" sz="1300" kern="1200" dirty="0"/>
            <a:t>  </a:t>
          </a:r>
          <a:r>
            <a:rPr lang="en-US" sz="1300" kern="1200" dirty="0" err="1"/>
            <a:t>pacijenti</a:t>
          </a:r>
          <a:r>
            <a:rPr lang="en-US" sz="1300" kern="1200" dirty="0"/>
            <a:t> </a:t>
          </a:r>
          <a:r>
            <a:rPr lang="en-US" sz="1300" kern="1200" dirty="0" err="1"/>
            <a:t>oboleli</a:t>
          </a:r>
          <a:r>
            <a:rPr lang="en-US" sz="1300" kern="1200" dirty="0"/>
            <a:t> od </a:t>
          </a:r>
          <a:r>
            <a:rPr lang="en-US" sz="1300" kern="1200" dirty="0" err="1"/>
            <a:t>ove</a:t>
          </a:r>
          <a:r>
            <a:rPr lang="en-US" sz="1300" kern="1200" dirty="0"/>
            <a:t> </a:t>
          </a:r>
          <a:r>
            <a:rPr lang="en-US" sz="1300" kern="1200" dirty="0" err="1"/>
            <a:t>bolesti</a:t>
          </a:r>
          <a:r>
            <a:rPr lang="en-US" sz="1300" kern="1200" dirty="0"/>
            <a:t>, </a:t>
          </a:r>
          <a:r>
            <a:rPr lang="en-US" sz="1300" kern="1200" dirty="0" err="1"/>
            <a:t>kao</a:t>
          </a:r>
          <a:r>
            <a:rPr lang="en-US" sz="1300" kern="1200" dirty="0"/>
            <a:t> </a:t>
          </a:r>
          <a:r>
            <a:rPr lang="en-GB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ukazivanje</a:t>
          </a:r>
          <a:r>
            <a:rPr lang="en-US" sz="1300" kern="1200" dirty="0"/>
            <a:t> </a:t>
          </a:r>
          <a:r>
            <a:rPr lang="en-US" sz="1300" kern="1200" dirty="0" err="1"/>
            <a:t>na</a:t>
          </a:r>
          <a:r>
            <a:rPr lang="en-US" sz="1300" kern="1200" dirty="0"/>
            <a:t> </a:t>
          </a:r>
          <a:r>
            <a:rPr lang="en-US" sz="1300" kern="1200" dirty="0" err="1"/>
            <a:t>činjenicu</a:t>
          </a:r>
          <a:r>
            <a:rPr lang="en-US" sz="1300" kern="1200" dirty="0"/>
            <a:t> da  </a:t>
          </a:r>
          <a:r>
            <a:rPr lang="en-US" sz="1300" kern="1200" dirty="0" err="1"/>
            <a:t>terapija</a:t>
          </a:r>
          <a:r>
            <a:rPr lang="en-US" sz="1300" kern="1200" dirty="0"/>
            <a:t> </a:t>
          </a:r>
          <a:r>
            <a:rPr lang="en-US" sz="1300" kern="1200" dirty="0" err="1"/>
            <a:t>nema</a:t>
          </a:r>
          <a:r>
            <a:rPr lang="en-US" sz="1300" kern="1200" dirty="0"/>
            <a:t> </a:t>
          </a:r>
          <a:r>
            <a:rPr lang="en-US" sz="1300" kern="1200" dirty="0" err="1"/>
            <a:t>dovoljno</a:t>
          </a:r>
          <a:r>
            <a:rPr lang="en-US" sz="1300" kern="1200" dirty="0"/>
            <a:t> za </a:t>
          </a:r>
          <a:r>
            <a:rPr lang="en-US" sz="1300" kern="1200" dirty="0" err="1"/>
            <a:t>ovu</a:t>
          </a:r>
          <a:r>
            <a:rPr lang="en-US" sz="1300" kern="1200" dirty="0"/>
            <a:t> </a:t>
          </a:r>
          <a:r>
            <a:rPr lang="en-US" sz="1300" kern="1200" dirty="0" err="1"/>
            <a:t>vrstu</a:t>
          </a:r>
          <a:r>
            <a:rPr lang="en-US" sz="1300" kern="1200" dirty="0"/>
            <a:t> </a:t>
          </a:r>
          <a:r>
            <a:rPr lang="en-US" sz="1300" kern="1200" dirty="0" err="1"/>
            <a:t>pacijenata</a:t>
          </a:r>
          <a:r>
            <a:rPr lang="en-US" sz="1300" kern="1200" dirty="0"/>
            <a:t>.</a:t>
          </a:r>
        </a:p>
      </dsp:txBody>
      <dsp:txXfrm>
        <a:off x="7613092" y="135250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1A85B-BB27-4FC5-98ED-ACC076386208}">
      <dsp:nvSpPr>
        <dsp:cNvPr id="0" name=""/>
        <dsp:cNvSpPr/>
      </dsp:nvSpPr>
      <dsp:spPr>
        <a:xfrm>
          <a:off x="0" y="507"/>
          <a:ext cx="10515600" cy="1188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4D95B-B5EA-43AF-AEC2-136CC98E1B55}">
      <dsp:nvSpPr>
        <dsp:cNvPr id="0" name=""/>
        <dsp:cNvSpPr/>
      </dsp:nvSpPr>
      <dsp:spPr>
        <a:xfrm>
          <a:off x="359500" y="267904"/>
          <a:ext cx="653636" cy="6536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1A043-D073-45A0-9CCD-20AA565CB12A}">
      <dsp:nvSpPr>
        <dsp:cNvPr id="0" name=""/>
        <dsp:cNvSpPr/>
      </dsp:nvSpPr>
      <dsp:spPr>
        <a:xfrm>
          <a:off x="1372636" y="507"/>
          <a:ext cx="9142963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75" tIns="125775" rIns="125775" bIns="1257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 </a:t>
          </a:r>
          <a:r>
            <a:rPr lang="en-US" sz="2500" kern="1200" dirty="0" err="1"/>
            <a:t>konferenciji</a:t>
          </a:r>
          <a:r>
            <a:rPr lang="en-US" sz="2500" kern="1200" dirty="0"/>
            <a:t> za </a:t>
          </a:r>
          <a:r>
            <a:rPr lang="en-US" sz="2500" kern="1200" dirty="0" err="1"/>
            <a:t>novinare</a:t>
          </a:r>
          <a:r>
            <a:rPr lang="en-US" sz="2500" kern="1200" dirty="0"/>
            <a:t> </a:t>
          </a:r>
          <a:r>
            <a:rPr lang="en-US" sz="2500" kern="1200" dirty="0" err="1"/>
            <a:t>prisustvovalo</a:t>
          </a:r>
          <a:r>
            <a:rPr lang="en-US" sz="2500" kern="1200" dirty="0"/>
            <a:t> je 13 </a:t>
          </a:r>
          <a:r>
            <a:rPr lang="en-US" sz="2500" kern="1200" dirty="0" err="1"/>
            <a:t>medija</a:t>
          </a:r>
          <a:r>
            <a:rPr lang="en-US" sz="2500" kern="1200" dirty="0"/>
            <a:t> </a:t>
          </a:r>
          <a:r>
            <a:rPr lang="en-GB" sz="2500" kern="1200" dirty="0" err="1"/>
            <a:t>i</a:t>
          </a:r>
          <a:r>
            <a:rPr lang="en-GB" sz="2500" kern="1200" dirty="0"/>
            <a:t> to:</a:t>
          </a:r>
          <a:endParaRPr lang="en-US" sz="2500" kern="1200" dirty="0"/>
        </a:p>
      </dsp:txBody>
      <dsp:txXfrm>
        <a:off x="1372636" y="507"/>
        <a:ext cx="9142963" cy="1188429"/>
      </dsp:txXfrm>
    </dsp:sp>
    <dsp:sp modelId="{0DBA77EF-9E37-4037-A41F-1900B08A3BF7}">
      <dsp:nvSpPr>
        <dsp:cNvPr id="0" name=""/>
        <dsp:cNvSpPr/>
      </dsp:nvSpPr>
      <dsp:spPr>
        <a:xfrm>
          <a:off x="0" y="1486045"/>
          <a:ext cx="10515600" cy="1188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43B20-E13B-4BFE-8C26-9364BF52005F}">
      <dsp:nvSpPr>
        <dsp:cNvPr id="0" name=""/>
        <dsp:cNvSpPr/>
      </dsp:nvSpPr>
      <dsp:spPr>
        <a:xfrm>
          <a:off x="359500" y="1753441"/>
          <a:ext cx="653636" cy="653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529E-28B9-41EF-8B7E-0AF7B859E314}">
      <dsp:nvSpPr>
        <dsp:cNvPr id="0" name=""/>
        <dsp:cNvSpPr/>
      </dsp:nvSpPr>
      <dsp:spPr>
        <a:xfrm>
          <a:off x="1372636" y="1486045"/>
          <a:ext cx="9142963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75" tIns="125775" rIns="125775" bIns="1257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RTS1, TV Kurir, TV happy, TV Pink, TV Studio b, </a:t>
          </a:r>
          <a:endParaRPr lang="en-US" sz="2500" kern="1200"/>
        </a:p>
      </dsp:txBody>
      <dsp:txXfrm>
        <a:off x="1372636" y="1486045"/>
        <a:ext cx="9142963" cy="1188429"/>
      </dsp:txXfrm>
    </dsp:sp>
    <dsp:sp modelId="{B6B68997-3E6E-4AE1-9D56-20A4DA112BFA}">
      <dsp:nvSpPr>
        <dsp:cNvPr id="0" name=""/>
        <dsp:cNvSpPr/>
      </dsp:nvSpPr>
      <dsp:spPr>
        <a:xfrm>
          <a:off x="0" y="2971582"/>
          <a:ext cx="10515600" cy="1188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7950C-EC24-4BEF-98EA-68DDDE1B53EF}">
      <dsp:nvSpPr>
        <dsp:cNvPr id="0" name=""/>
        <dsp:cNvSpPr/>
      </dsp:nvSpPr>
      <dsp:spPr>
        <a:xfrm>
          <a:off x="359500" y="3238979"/>
          <a:ext cx="653636" cy="6536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6184B-06EC-4FA9-B321-A8997A0DB33B}">
      <dsp:nvSpPr>
        <dsp:cNvPr id="0" name=""/>
        <dsp:cNvSpPr/>
      </dsp:nvSpPr>
      <dsp:spPr>
        <a:xfrm>
          <a:off x="1372636" y="2971582"/>
          <a:ext cx="9142963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75" tIns="125775" rIns="125775" bIns="1257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Telegraf</a:t>
          </a:r>
          <a:r>
            <a:rPr lang="en-GB" sz="2500" kern="1200" dirty="0"/>
            <a:t>, </a:t>
          </a:r>
          <a:r>
            <a:rPr lang="en-GB" sz="2500" kern="1200" dirty="0" err="1"/>
            <a:t>Kurir</a:t>
          </a:r>
          <a:r>
            <a:rPr lang="en-GB" sz="2500" kern="1200" dirty="0"/>
            <a:t>, Beta, </a:t>
          </a:r>
          <a:r>
            <a:rPr lang="en-GB" sz="2500" kern="1200" dirty="0" err="1"/>
            <a:t>Politika</a:t>
          </a:r>
          <a:r>
            <a:rPr lang="en-GB" sz="2500" kern="1200" dirty="0"/>
            <a:t>, Danas, </a:t>
          </a:r>
          <a:r>
            <a:rPr lang="en-GB" sz="2500" kern="1200" dirty="0" err="1"/>
            <a:t>Espreso</a:t>
          </a:r>
          <a:r>
            <a:rPr lang="en-GB" sz="2500" kern="1200" dirty="0"/>
            <a:t> portal, Radio Beograd 1 </a:t>
          </a:r>
          <a:r>
            <a:rPr lang="en-GB" sz="2500" kern="1200" dirty="0" err="1"/>
            <a:t>Informator</a:t>
          </a:r>
          <a:r>
            <a:rPr lang="en-US" sz="2500" kern="1200" dirty="0"/>
            <a:t> </a:t>
          </a:r>
        </a:p>
      </dsp:txBody>
      <dsp:txXfrm>
        <a:off x="1372636" y="2971582"/>
        <a:ext cx="9142963" cy="118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1854-9BE4-D641-FF89-C37AD7802B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E4A5A-643D-03ED-8355-1DDDCA53A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RS" sz="3700" dirty="0"/>
              <a:t> Svetski dan borbe protiv artritisa- 2023.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7F082-589F-777B-978F-4A0C8CAFD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RS" sz="2000" dirty="0"/>
              <a:t>Uruženje obolelih od reumatskih bolesti Srbije - 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C795D-2BBF-6D28-B2A9-7D2894D05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465" y="6020802"/>
            <a:ext cx="2248535" cy="8369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99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76B25-C5BE-6173-18E3-30713C43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545" y="643467"/>
            <a:ext cx="3849945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9B78D3-DD54-7C88-8F35-6882702785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1" y="1543787"/>
            <a:ext cx="5372101" cy="37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BC746E-FB7A-46A3-88C1-ED7977F18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4219" y="13"/>
            <a:ext cx="6156805" cy="6857975"/>
          </a:xfrm>
          <a:custGeom>
            <a:avLst/>
            <a:gdLst>
              <a:gd name="connsiteX0" fmla="*/ 3338962 w 6156805"/>
              <a:gd name="connsiteY0" fmla="*/ 0 h 6857975"/>
              <a:gd name="connsiteX1" fmla="*/ 3779691 w 6156805"/>
              <a:gd name="connsiteY1" fmla="*/ 0 h 6857975"/>
              <a:gd name="connsiteX2" fmla="*/ 3783961 w 6156805"/>
              <a:gd name="connsiteY2" fmla="*/ 96377 h 6857975"/>
              <a:gd name="connsiteX3" fmla="*/ 3961679 w 6156805"/>
              <a:gd name="connsiteY3" fmla="*/ 1718113 h 6857975"/>
              <a:gd name="connsiteX4" fmla="*/ 3986757 w 6156805"/>
              <a:gd name="connsiteY4" fmla="*/ 813344 h 6857975"/>
              <a:gd name="connsiteX5" fmla="*/ 3996787 w 6156805"/>
              <a:gd name="connsiteY5" fmla="*/ 661787 h 6857975"/>
              <a:gd name="connsiteX6" fmla="*/ 4102101 w 6156805"/>
              <a:gd name="connsiteY6" fmla="*/ 565337 h 6857975"/>
              <a:gd name="connsiteX7" fmla="*/ 4202401 w 6156805"/>
              <a:gd name="connsiteY7" fmla="*/ 643416 h 6857975"/>
              <a:gd name="connsiteX8" fmla="*/ 4222462 w 6156805"/>
              <a:gd name="connsiteY8" fmla="*/ 969497 h 6857975"/>
              <a:gd name="connsiteX9" fmla="*/ 4287660 w 6156805"/>
              <a:gd name="connsiteY9" fmla="*/ 1272617 h 6857975"/>
              <a:gd name="connsiteX10" fmla="*/ 4423063 w 6156805"/>
              <a:gd name="connsiteY10" fmla="*/ 1704333 h 6857975"/>
              <a:gd name="connsiteX11" fmla="*/ 4528382 w 6156805"/>
              <a:gd name="connsiteY11" fmla="*/ 2232498 h 6857975"/>
              <a:gd name="connsiteX12" fmla="*/ 4578532 w 6156805"/>
              <a:gd name="connsiteY12" fmla="*/ 1217504 h 6857975"/>
              <a:gd name="connsiteX13" fmla="*/ 4693876 w 6156805"/>
              <a:gd name="connsiteY13" fmla="*/ 1607888 h 6857975"/>
              <a:gd name="connsiteX14" fmla="*/ 4749044 w 6156805"/>
              <a:gd name="connsiteY14" fmla="*/ 2035009 h 6857975"/>
              <a:gd name="connsiteX15" fmla="*/ 4829284 w 6156805"/>
              <a:gd name="connsiteY15" fmla="*/ 2425392 h 6857975"/>
              <a:gd name="connsiteX16" fmla="*/ 4939615 w 6156805"/>
              <a:gd name="connsiteY16" fmla="*/ 2806586 h 6857975"/>
              <a:gd name="connsiteX17" fmla="*/ 5115139 w 6156805"/>
              <a:gd name="connsiteY17" fmla="*/ 1736484 h 6857975"/>
              <a:gd name="connsiteX18" fmla="*/ 5235500 w 6156805"/>
              <a:gd name="connsiteY18" fmla="*/ 2025823 h 6857975"/>
              <a:gd name="connsiteX19" fmla="*/ 5300699 w 6156805"/>
              <a:gd name="connsiteY19" fmla="*/ 2126863 h 6857975"/>
              <a:gd name="connsiteX20" fmla="*/ 5431090 w 6156805"/>
              <a:gd name="connsiteY20" fmla="*/ 2053380 h 6857975"/>
              <a:gd name="connsiteX21" fmla="*/ 5636704 w 6156805"/>
              <a:gd name="connsiteY21" fmla="*/ 1382842 h 6857975"/>
              <a:gd name="connsiteX22" fmla="*/ 5731992 w 6156805"/>
              <a:gd name="connsiteY22" fmla="*/ 1001648 h 6857975"/>
              <a:gd name="connsiteX23" fmla="*/ 6007817 w 6156805"/>
              <a:gd name="connsiteY23" fmla="*/ 2351909 h 6857975"/>
              <a:gd name="connsiteX24" fmla="*/ 6143226 w 6156805"/>
              <a:gd name="connsiteY24" fmla="*/ 6526692 h 6857975"/>
              <a:gd name="connsiteX25" fmla="*/ 6156805 w 6156805"/>
              <a:gd name="connsiteY25" fmla="*/ 6857975 h 6857975"/>
              <a:gd name="connsiteX26" fmla="*/ 0 w 6156805"/>
              <a:gd name="connsiteY26" fmla="*/ 6857975 h 6857975"/>
              <a:gd name="connsiteX27" fmla="*/ 28231 w 6156805"/>
              <a:gd name="connsiteY27" fmla="*/ 6696050 h 6857975"/>
              <a:gd name="connsiteX28" fmla="*/ 421059 w 6156805"/>
              <a:gd name="connsiteY28" fmla="*/ 4551821 h 6857975"/>
              <a:gd name="connsiteX29" fmla="*/ 1409025 w 6156805"/>
              <a:gd name="connsiteY29" fmla="*/ 1713518 h 6857975"/>
              <a:gd name="connsiteX30" fmla="*/ 1434097 w 6156805"/>
              <a:gd name="connsiteY30" fmla="*/ 2200347 h 6857975"/>
              <a:gd name="connsiteX31" fmla="*/ 1674819 w 6156805"/>
              <a:gd name="connsiteY31" fmla="*/ 1290988 h 6857975"/>
              <a:gd name="connsiteX32" fmla="*/ 1845331 w 6156805"/>
              <a:gd name="connsiteY32" fmla="*/ 1437955 h 6857975"/>
              <a:gd name="connsiteX33" fmla="*/ 2286655 w 6156805"/>
              <a:gd name="connsiteY33" fmla="*/ 188734 h 6857975"/>
              <a:gd name="connsiteX34" fmla="*/ 2256565 w 6156805"/>
              <a:gd name="connsiteY34" fmla="*/ 1249656 h 6857975"/>
              <a:gd name="connsiteX35" fmla="*/ 2391973 w 6156805"/>
              <a:gd name="connsiteY35" fmla="*/ 1061351 h 6857975"/>
              <a:gd name="connsiteX36" fmla="*/ 2602605 w 6156805"/>
              <a:gd name="connsiteY36" fmla="*/ 969497 h 6857975"/>
              <a:gd name="connsiteX37" fmla="*/ 2793177 w 6156805"/>
              <a:gd name="connsiteY37" fmla="*/ 863867 h 6857975"/>
              <a:gd name="connsiteX38" fmla="*/ 3305461 w 6156805"/>
              <a:gd name="connsiteY38" fmla="*/ 17598 h 685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56805" h="6857975">
                <a:moveTo>
                  <a:pt x="3338962" y="0"/>
                </a:moveTo>
                <a:lnTo>
                  <a:pt x="3779691" y="0"/>
                </a:lnTo>
                <a:lnTo>
                  <a:pt x="3783961" y="96377"/>
                </a:lnTo>
                <a:cubicBezTo>
                  <a:pt x="3806528" y="645997"/>
                  <a:pt x="3803706" y="1005091"/>
                  <a:pt x="3961679" y="1718113"/>
                </a:cubicBezTo>
                <a:cubicBezTo>
                  <a:pt x="3951649" y="1414994"/>
                  <a:pt x="4046938" y="1116464"/>
                  <a:pt x="3986757" y="813344"/>
                </a:cubicBezTo>
                <a:cubicBezTo>
                  <a:pt x="3976727" y="762827"/>
                  <a:pt x="3986757" y="712304"/>
                  <a:pt x="3996787" y="661787"/>
                </a:cubicBezTo>
                <a:cubicBezTo>
                  <a:pt x="4006818" y="611265"/>
                  <a:pt x="4031890" y="565337"/>
                  <a:pt x="4102101" y="565337"/>
                </a:cubicBezTo>
                <a:cubicBezTo>
                  <a:pt x="4157269" y="569932"/>
                  <a:pt x="4182341" y="606674"/>
                  <a:pt x="4202401" y="643416"/>
                </a:cubicBezTo>
                <a:cubicBezTo>
                  <a:pt x="4262582" y="753641"/>
                  <a:pt x="4277630" y="863867"/>
                  <a:pt x="4222462" y="969497"/>
                </a:cubicBezTo>
                <a:cubicBezTo>
                  <a:pt x="4162281" y="1088908"/>
                  <a:pt x="4177329" y="1180762"/>
                  <a:pt x="4287660" y="1272617"/>
                </a:cubicBezTo>
                <a:cubicBezTo>
                  <a:pt x="4428081" y="1392028"/>
                  <a:pt x="4377931" y="1561961"/>
                  <a:pt x="4423063" y="1704333"/>
                </a:cubicBezTo>
                <a:cubicBezTo>
                  <a:pt x="4473214" y="1860485"/>
                  <a:pt x="4443124" y="2030419"/>
                  <a:pt x="4528382" y="2232498"/>
                </a:cubicBezTo>
                <a:cubicBezTo>
                  <a:pt x="4628683" y="1883451"/>
                  <a:pt x="4483244" y="1566551"/>
                  <a:pt x="4578532" y="1217504"/>
                </a:cubicBezTo>
                <a:cubicBezTo>
                  <a:pt x="4708924" y="1359881"/>
                  <a:pt x="4673816" y="1493067"/>
                  <a:pt x="4693876" y="1607888"/>
                </a:cubicBezTo>
                <a:cubicBezTo>
                  <a:pt x="4713936" y="1750260"/>
                  <a:pt x="4723966" y="1892637"/>
                  <a:pt x="4749044" y="2035009"/>
                </a:cubicBezTo>
                <a:cubicBezTo>
                  <a:pt x="4769104" y="2163605"/>
                  <a:pt x="4804207" y="2292201"/>
                  <a:pt x="4829284" y="2425392"/>
                </a:cubicBezTo>
                <a:cubicBezTo>
                  <a:pt x="4854357" y="2553989"/>
                  <a:pt x="4824267" y="2687175"/>
                  <a:pt x="4939615" y="2806586"/>
                </a:cubicBezTo>
                <a:cubicBezTo>
                  <a:pt x="5165290" y="2480505"/>
                  <a:pt x="5059976" y="2113088"/>
                  <a:pt x="5115139" y="1736484"/>
                </a:cubicBezTo>
                <a:cubicBezTo>
                  <a:pt x="5225470" y="1832929"/>
                  <a:pt x="5205410" y="1938564"/>
                  <a:pt x="5235500" y="2025823"/>
                </a:cubicBezTo>
                <a:cubicBezTo>
                  <a:pt x="5250548" y="2067160"/>
                  <a:pt x="5250548" y="2113088"/>
                  <a:pt x="5300699" y="2126863"/>
                </a:cubicBezTo>
                <a:cubicBezTo>
                  <a:pt x="5370909" y="2140644"/>
                  <a:pt x="5411030" y="2099306"/>
                  <a:pt x="5431090" y="2053380"/>
                </a:cubicBezTo>
                <a:cubicBezTo>
                  <a:pt x="5531391" y="1837524"/>
                  <a:pt x="5586553" y="1612478"/>
                  <a:pt x="5636704" y="1382842"/>
                </a:cubicBezTo>
                <a:cubicBezTo>
                  <a:pt x="5661782" y="1254246"/>
                  <a:pt x="5646734" y="1116464"/>
                  <a:pt x="5731992" y="1001648"/>
                </a:cubicBezTo>
                <a:cubicBezTo>
                  <a:pt x="6098088" y="1419584"/>
                  <a:pt x="6027877" y="1883451"/>
                  <a:pt x="6007817" y="2351909"/>
                </a:cubicBezTo>
                <a:cubicBezTo>
                  <a:pt x="5972714" y="3114301"/>
                  <a:pt x="6103105" y="5897491"/>
                  <a:pt x="6143226" y="6526692"/>
                </a:cubicBezTo>
                <a:lnTo>
                  <a:pt x="6156805" y="6857975"/>
                </a:lnTo>
                <a:lnTo>
                  <a:pt x="0" y="6857975"/>
                </a:lnTo>
                <a:lnTo>
                  <a:pt x="28231" y="6696050"/>
                </a:lnTo>
                <a:cubicBezTo>
                  <a:pt x="175008" y="5861107"/>
                  <a:pt x="333295" y="4993870"/>
                  <a:pt x="421059" y="4551821"/>
                </a:cubicBezTo>
                <a:cubicBezTo>
                  <a:pt x="506317" y="4129290"/>
                  <a:pt x="1283646" y="1764041"/>
                  <a:pt x="1409025" y="1713518"/>
                </a:cubicBezTo>
                <a:cubicBezTo>
                  <a:pt x="1494278" y="1869671"/>
                  <a:pt x="1343826" y="2030419"/>
                  <a:pt x="1434097" y="2200347"/>
                </a:cubicBezTo>
                <a:cubicBezTo>
                  <a:pt x="1629687" y="1911008"/>
                  <a:pt x="1544428" y="1571146"/>
                  <a:pt x="1674819" y="1290988"/>
                </a:cubicBezTo>
                <a:cubicBezTo>
                  <a:pt x="1795180" y="1295583"/>
                  <a:pt x="1765090" y="1414994"/>
                  <a:pt x="1845331" y="1437955"/>
                </a:cubicBezTo>
                <a:cubicBezTo>
                  <a:pt x="2086053" y="905199"/>
                  <a:pt x="2076023" y="730675"/>
                  <a:pt x="2286655" y="188734"/>
                </a:cubicBezTo>
                <a:cubicBezTo>
                  <a:pt x="2371913" y="680158"/>
                  <a:pt x="2281642" y="749046"/>
                  <a:pt x="2256565" y="1249656"/>
                </a:cubicBezTo>
                <a:cubicBezTo>
                  <a:pt x="2366895" y="1203728"/>
                  <a:pt x="2351853" y="1121059"/>
                  <a:pt x="2391973" y="1061351"/>
                </a:cubicBezTo>
                <a:cubicBezTo>
                  <a:pt x="2442124" y="983278"/>
                  <a:pt x="2482244" y="923570"/>
                  <a:pt x="2602605" y="969497"/>
                </a:cubicBezTo>
                <a:cubicBezTo>
                  <a:pt x="2717948" y="1015424"/>
                  <a:pt x="2748039" y="951126"/>
                  <a:pt x="2793177" y="863867"/>
                </a:cubicBezTo>
                <a:cubicBezTo>
                  <a:pt x="2886893" y="673554"/>
                  <a:pt x="3099799" y="155797"/>
                  <a:pt x="3305461" y="17598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A206F6-6149-4A3F-82FC-A8C35A20C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07" y="13"/>
            <a:ext cx="6169184" cy="6857975"/>
          </a:xfrm>
          <a:custGeom>
            <a:avLst/>
            <a:gdLst>
              <a:gd name="connsiteX0" fmla="*/ 0 w 6169184"/>
              <a:gd name="connsiteY0" fmla="*/ 0 h 6857975"/>
              <a:gd name="connsiteX1" fmla="*/ 6169184 w 6169184"/>
              <a:gd name="connsiteY1" fmla="*/ 0 h 6857975"/>
              <a:gd name="connsiteX2" fmla="*/ 6130752 w 6169184"/>
              <a:gd name="connsiteY2" fmla="*/ 220429 h 6857975"/>
              <a:gd name="connsiteX3" fmla="*/ 5737924 w 6169184"/>
              <a:gd name="connsiteY3" fmla="*/ 2364658 h 6857975"/>
              <a:gd name="connsiteX4" fmla="*/ 4749958 w 6169184"/>
              <a:gd name="connsiteY4" fmla="*/ 5202961 h 6857975"/>
              <a:gd name="connsiteX5" fmla="*/ 4724886 w 6169184"/>
              <a:gd name="connsiteY5" fmla="*/ 4716133 h 6857975"/>
              <a:gd name="connsiteX6" fmla="*/ 4484165 w 6169184"/>
              <a:gd name="connsiteY6" fmla="*/ 5625492 h 6857975"/>
              <a:gd name="connsiteX7" fmla="*/ 4313654 w 6169184"/>
              <a:gd name="connsiteY7" fmla="*/ 5478525 h 6857975"/>
              <a:gd name="connsiteX8" fmla="*/ 3872328 w 6169184"/>
              <a:gd name="connsiteY8" fmla="*/ 6727746 h 6857975"/>
              <a:gd name="connsiteX9" fmla="*/ 3902418 w 6169184"/>
              <a:gd name="connsiteY9" fmla="*/ 5666824 h 6857975"/>
              <a:gd name="connsiteX10" fmla="*/ 3767010 w 6169184"/>
              <a:gd name="connsiteY10" fmla="*/ 5855128 h 6857975"/>
              <a:gd name="connsiteX11" fmla="*/ 3556378 w 6169184"/>
              <a:gd name="connsiteY11" fmla="*/ 5946983 h 6857975"/>
              <a:gd name="connsiteX12" fmla="*/ 3365806 w 6169184"/>
              <a:gd name="connsiteY12" fmla="*/ 6052613 h 6857975"/>
              <a:gd name="connsiteX13" fmla="*/ 2948497 w 6169184"/>
              <a:gd name="connsiteY13" fmla="*/ 6810721 h 6857975"/>
              <a:gd name="connsiteX14" fmla="*/ 2903527 w 6169184"/>
              <a:gd name="connsiteY14" fmla="*/ 6857975 h 6857975"/>
              <a:gd name="connsiteX15" fmla="*/ 2376701 w 6169184"/>
              <a:gd name="connsiteY15" fmla="*/ 6857975 h 6857975"/>
              <a:gd name="connsiteX16" fmla="*/ 2375023 w 6169184"/>
              <a:gd name="connsiteY16" fmla="*/ 6820103 h 6857975"/>
              <a:gd name="connsiteX17" fmla="*/ 2197304 w 6169184"/>
              <a:gd name="connsiteY17" fmla="*/ 5198366 h 6857975"/>
              <a:gd name="connsiteX18" fmla="*/ 2172226 w 6169184"/>
              <a:gd name="connsiteY18" fmla="*/ 6103135 h 6857975"/>
              <a:gd name="connsiteX19" fmla="*/ 2162196 w 6169184"/>
              <a:gd name="connsiteY19" fmla="*/ 6254693 h 6857975"/>
              <a:gd name="connsiteX20" fmla="*/ 2056883 w 6169184"/>
              <a:gd name="connsiteY20" fmla="*/ 6351142 h 6857975"/>
              <a:gd name="connsiteX21" fmla="*/ 1956582 w 6169184"/>
              <a:gd name="connsiteY21" fmla="*/ 6273063 h 6857975"/>
              <a:gd name="connsiteX22" fmla="*/ 1936522 w 6169184"/>
              <a:gd name="connsiteY22" fmla="*/ 5946983 h 6857975"/>
              <a:gd name="connsiteX23" fmla="*/ 1871323 w 6169184"/>
              <a:gd name="connsiteY23" fmla="*/ 5643863 h 6857975"/>
              <a:gd name="connsiteX24" fmla="*/ 1735920 w 6169184"/>
              <a:gd name="connsiteY24" fmla="*/ 5212147 h 6857975"/>
              <a:gd name="connsiteX25" fmla="*/ 1630601 w 6169184"/>
              <a:gd name="connsiteY25" fmla="*/ 4683981 h 6857975"/>
              <a:gd name="connsiteX26" fmla="*/ 1580451 w 6169184"/>
              <a:gd name="connsiteY26" fmla="*/ 5698975 h 6857975"/>
              <a:gd name="connsiteX27" fmla="*/ 1465108 w 6169184"/>
              <a:gd name="connsiteY27" fmla="*/ 5308592 h 6857975"/>
              <a:gd name="connsiteX28" fmla="*/ 1409939 w 6169184"/>
              <a:gd name="connsiteY28" fmla="*/ 4881471 h 6857975"/>
              <a:gd name="connsiteX29" fmla="*/ 1329699 w 6169184"/>
              <a:gd name="connsiteY29" fmla="*/ 4491087 h 6857975"/>
              <a:gd name="connsiteX30" fmla="*/ 1219368 w 6169184"/>
              <a:gd name="connsiteY30" fmla="*/ 4109893 h 6857975"/>
              <a:gd name="connsiteX31" fmla="*/ 1043844 w 6169184"/>
              <a:gd name="connsiteY31" fmla="*/ 5179995 h 6857975"/>
              <a:gd name="connsiteX32" fmla="*/ 923483 w 6169184"/>
              <a:gd name="connsiteY32" fmla="*/ 4890656 h 6857975"/>
              <a:gd name="connsiteX33" fmla="*/ 858285 w 6169184"/>
              <a:gd name="connsiteY33" fmla="*/ 4789616 h 6857975"/>
              <a:gd name="connsiteX34" fmla="*/ 727894 w 6169184"/>
              <a:gd name="connsiteY34" fmla="*/ 4863100 h 6857975"/>
              <a:gd name="connsiteX35" fmla="*/ 522279 w 6169184"/>
              <a:gd name="connsiteY35" fmla="*/ 5533637 h 6857975"/>
              <a:gd name="connsiteX36" fmla="*/ 426991 w 6169184"/>
              <a:gd name="connsiteY36" fmla="*/ 5914831 h 6857975"/>
              <a:gd name="connsiteX37" fmla="*/ 151166 w 6169184"/>
              <a:gd name="connsiteY37" fmla="*/ 4564570 h 6857975"/>
              <a:gd name="connsiteX38" fmla="*/ 15757 w 6169184"/>
              <a:gd name="connsiteY38" fmla="*/ 389787 h 6857975"/>
              <a:gd name="connsiteX39" fmla="*/ 85 w 6169184"/>
              <a:gd name="connsiteY39" fmla="*/ 7442 h 685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69184" h="6857975">
                <a:moveTo>
                  <a:pt x="0" y="0"/>
                </a:moveTo>
                <a:lnTo>
                  <a:pt x="6169184" y="0"/>
                </a:lnTo>
                <a:lnTo>
                  <a:pt x="6130752" y="220429"/>
                </a:lnTo>
                <a:cubicBezTo>
                  <a:pt x="5983975" y="1055372"/>
                  <a:pt x="5825688" y="1922608"/>
                  <a:pt x="5737924" y="2364658"/>
                </a:cubicBezTo>
                <a:cubicBezTo>
                  <a:pt x="5652666" y="2787189"/>
                  <a:pt x="4875339" y="5152439"/>
                  <a:pt x="4749958" y="5202961"/>
                </a:cubicBezTo>
                <a:cubicBezTo>
                  <a:pt x="4664705" y="5046809"/>
                  <a:pt x="4815159" y="4886061"/>
                  <a:pt x="4724886" y="4716133"/>
                </a:cubicBezTo>
                <a:cubicBezTo>
                  <a:pt x="4529296" y="5005472"/>
                  <a:pt x="4614556" y="5345333"/>
                  <a:pt x="4484165" y="5625492"/>
                </a:cubicBezTo>
                <a:cubicBezTo>
                  <a:pt x="4363803" y="5620897"/>
                  <a:pt x="4393893" y="5501486"/>
                  <a:pt x="4313654" y="5478525"/>
                </a:cubicBezTo>
                <a:cubicBezTo>
                  <a:pt x="4072930" y="6011281"/>
                  <a:pt x="4082962" y="6185804"/>
                  <a:pt x="3872328" y="6727746"/>
                </a:cubicBezTo>
                <a:cubicBezTo>
                  <a:pt x="3787072" y="6236322"/>
                  <a:pt x="3877342" y="6167433"/>
                  <a:pt x="3902418" y="5666824"/>
                </a:cubicBezTo>
                <a:cubicBezTo>
                  <a:pt x="3792089" y="5712751"/>
                  <a:pt x="3807131" y="5795420"/>
                  <a:pt x="3767010" y="5855128"/>
                </a:cubicBezTo>
                <a:cubicBezTo>
                  <a:pt x="3716861" y="5933202"/>
                  <a:pt x="3676741" y="5992910"/>
                  <a:pt x="3556378" y="5946983"/>
                </a:cubicBezTo>
                <a:cubicBezTo>
                  <a:pt x="3441035" y="5901055"/>
                  <a:pt x="3410944" y="5965353"/>
                  <a:pt x="3365806" y="6052613"/>
                </a:cubicBezTo>
                <a:cubicBezTo>
                  <a:pt x="3286508" y="6213647"/>
                  <a:pt x="3121873" y="6609123"/>
                  <a:pt x="2948497" y="6810721"/>
                </a:cubicBezTo>
                <a:lnTo>
                  <a:pt x="2903527" y="6857975"/>
                </a:lnTo>
                <a:lnTo>
                  <a:pt x="2376701" y="6857975"/>
                </a:lnTo>
                <a:lnTo>
                  <a:pt x="2375023" y="6820103"/>
                </a:lnTo>
                <a:cubicBezTo>
                  <a:pt x="2352456" y="6270482"/>
                  <a:pt x="2355278" y="5911388"/>
                  <a:pt x="2197304" y="5198366"/>
                </a:cubicBezTo>
                <a:cubicBezTo>
                  <a:pt x="2207334" y="5501486"/>
                  <a:pt x="2112046" y="5800015"/>
                  <a:pt x="2172226" y="6103135"/>
                </a:cubicBezTo>
                <a:cubicBezTo>
                  <a:pt x="2182256" y="6153653"/>
                  <a:pt x="2172226" y="6204175"/>
                  <a:pt x="2162196" y="6254693"/>
                </a:cubicBezTo>
                <a:cubicBezTo>
                  <a:pt x="2152166" y="6305215"/>
                  <a:pt x="2127093" y="6351142"/>
                  <a:pt x="2056883" y="6351142"/>
                </a:cubicBezTo>
                <a:cubicBezTo>
                  <a:pt x="2001715" y="6346547"/>
                  <a:pt x="1976642" y="6309805"/>
                  <a:pt x="1956582" y="6273063"/>
                </a:cubicBezTo>
                <a:cubicBezTo>
                  <a:pt x="1896401" y="6162838"/>
                  <a:pt x="1881354" y="6052613"/>
                  <a:pt x="1936522" y="5946983"/>
                </a:cubicBezTo>
                <a:cubicBezTo>
                  <a:pt x="1996702" y="5827572"/>
                  <a:pt x="1981654" y="5735717"/>
                  <a:pt x="1871323" y="5643863"/>
                </a:cubicBezTo>
                <a:cubicBezTo>
                  <a:pt x="1730902" y="5524452"/>
                  <a:pt x="1781053" y="5354519"/>
                  <a:pt x="1735920" y="5212147"/>
                </a:cubicBezTo>
                <a:cubicBezTo>
                  <a:pt x="1685770" y="5055994"/>
                  <a:pt x="1715860" y="4886061"/>
                  <a:pt x="1630601" y="4683981"/>
                </a:cubicBezTo>
                <a:cubicBezTo>
                  <a:pt x="1530301" y="5033028"/>
                  <a:pt x="1675739" y="5349928"/>
                  <a:pt x="1580451" y="5698975"/>
                </a:cubicBezTo>
                <a:cubicBezTo>
                  <a:pt x="1450060" y="5556599"/>
                  <a:pt x="1485168" y="5423412"/>
                  <a:pt x="1465108" y="5308592"/>
                </a:cubicBezTo>
                <a:cubicBezTo>
                  <a:pt x="1445047" y="5166220"/>
                  <a:pt x="1435017" y="5023843"/>
                  <a:pt x="1409939" y="4881471"/>
                </a:cubicBezTo>
                <a:cubicBezTo>
                  <a:pt x="1389879" y="4752874"/>
                  <a:pt x="1354777" y="4624278"/>
                  <a:pt x="1329699" y="4491087"/>
                </a:cubicBezTo>
                <a:cubicBezTo>
                  <a:pt x="1304626" y="4362490"/>
                  <a:pt x="1334717" y="4229304"/>
                  <a:pt x="1219368" y="4109893"/>
                </a:cubicBezTo>
                <a:cubicBezTo>
                  <a:pt x="993694" y="4435974"/>
                  <a:pt x="1099007" y="4803392"/>
                  <a:pt x="1043844" y="5179995"/>
                </a:cubicBezTo>
                <a:cubicBezTo>
                  <a:pt x="933513" y="5083550"/>
                  <a:pt x="953573" y="4977915"/>
                  <a:pt x="923483" y="4890656"/>
                </a:cubicBezTo>
                <a:cubicBezTo>
                  <a:pt x="908435" y="4849319"/>
                  <a:pt x="908435" y="4803392"/>
                  <a:pt x="858285" y="4789616"/>
                </a:cubicBezTo>
                <a:cubicBezTo>
                  <a:pt x="788074" y="4775836"/>
                  <a:pt x="747954" y="4817173"/>
                  <a:pt x="727894" y="4863100"/>
                </a:cubicBezTo>
                <a:cubicBezTo>
                  <a:pt x="627593" y="5078955"/>
                  <a:pt x="572430" y="5304001"/>
                  <a:pt x="522279" y="5533637"/>
                </a:cubicBezTo>
                <a:cubicBezTo>
                  <a:pt x="497202" y="5662234"/>
                  <a:pt x="512249" y="5800015"/>
                  <a:pt x="426991" y="5914831"/>
                </a:cubicBezTo>
                <a:cubicBezTo>
                  <a:pt x="60895" y="5496896"/>
                  <a:pt x="131106" y="5033028"/>
                  <a:pt x="151166" y="4564570"/>
                </a:cubicBezTo>
                <a:cubicBezTo>
                  <a:pt x="186269" y="3802178"/>
                  <a:pt x="55878" y="1018988"/>
                  <a:pt x="15757" y="389787"/>
                </a:cubicBezTo>
                <a:cubicBezTo>
                  <a:pt x="8235" y="262338"/>
                  <a:pt x="3220" y="134890"/>
                  <a:pt x="85" y="7442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E4BE-7823-8FAF-926B-2155E6393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102" y="643467"/>
            <a:ext cx="3745593" cy="317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FE93E-853C-71C9-AACB-C9A2F431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605" y="3139004"/>
            <a:ext cx="3731565" cy="30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20B2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B056B-C419-7874-26F8-F0E54E2A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RS" dirty="0"/>
              <a:t> Svetski dan borbe protiv </a:t>
            </a:r>
            <a:r>
              <a:rPr lang="en-RS"/>
              <a:t>artrtisa- 2023.</a:t>
            </a:r>
            <a:endParaRPr lang="en-R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D5BBA3-1705-62E6-F605-49350A5A4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745750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17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887E-905E-4780-BC12-0AFCA2E1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/>
              <a:t> Konferencija za medije</a:t>
            </a:r>
            <a:endParaRPr lang="en-R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024A802-F8FB-46C0-753E-60BD1E212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91163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44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964F9042-51BF-E5CA-0560-F584EC300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R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D214505-01AB-F186-D33D-A2BFE8754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R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44427027-C62B-AF19-9FC1-9E71785CF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-393357"/>
            <a:ext cx="4279557" cy="42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R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49DE3-CBAB-1951-0618-D4EF1C9F1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843070"/>
            <a:ext cx="7772400" cy="51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outside with balloons&#10;&#10;Description automatically generated">
            <a:extLst>
              <a:ext uri="{FF2B5EF4-FFF2-40B4-BE49-F238E27FC236}">
                <a16:creationId xmlns:a16="http://schemas.microsoft.com/office/drawing/2014/main" id="{20E55AFF-1C50-36DD-C715-ABBF97E7B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841" y="1"/>
            <a:ext cx="6481158" cy="3403159"/>
          </a:xfrm>
          <a:custGeom>
            <a:avLst/>
            <a:gdLst/>
            <a:ahLst/>
            <a:cxnLst/>
            <a:rect l="l" t="t" r="r" b="b"/>
            <a:pathLst>
              <a:path w="6481158" h="3403159">
                <a:moveTo>
                  <a:pt x="159680" y="0"/>
                </a:moveTo>
                <a:lnTo>
                  <a:pt x="6481158" y="0"/>
                </a:lnTo>
                <a:lnTo>
                  <a:pt x="6481158" y="3403159"/>
                </a:lnTo>
                <a:lnTo>
                  <a:pt x="684515" y="3403159"/>
                </a:ln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B097AF2-F547-61D8-AA06-DCA54A1C2F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133" y="3509434"/>
            <a:ext cx="7113867" cy="3348566"/>
          </a:xfrm>
          <a:custGeom>
            <a:avLst/>
            <a:gdLst/>
            <a:ahLst/>
            <a:cxnLst/>
            <a:rect l="l" t="t" r="r" b="b"/>
            <a:pathLst>
              <a:path w="7113867" h="3348566">
                <a:moveTo>
                  <a:pt x="1233251" y="0"/>
                </a:moveTo>
                <a:lnTo>
                  <a:pt x="7113866" y="0"/>
                </a:lnTo>
                <a:lnTo>
                  <a:pt x="7113866" y="706753"/>
                </a:lnTo>
                <a:lnTo>
                  <a:pt x="7113865" y="706753"/>
                </a:lnTo>
                <a:lnTo>
                  <a:pt x="7113865" y="814464"/>
                </a:lnTo>
                <a:lnTo>
                  <a:pt x="7113867" y="814464"/>
                </a:lnTo>
                <a:lnTo>
                  <a:pt x="7113867" y="3348566"/>
                </a:lnTo>
                <a:lnTo>
                  <a:pt x="0" y="3348566"/>
                </a:lnTo>
                <a:lnTo>
                  <a:pt x="21866" y="3318095"/>
                </a:lnTo>
                <a:cubicBezTo>
                  <a:pt x="198424" y="3067985"/>
                  <a:pt x="293791" y="2900925"/>
                  <a:pt x="295356" y="2892976"/>
                </a:cubicBezTo>
                <a:cubicBezTo>
                  <a:pt x="324070" y="2743934"/>
                  <a:pt x="404358" y="2663066"/>
                  <a:pt x="476494" y="2569441"/>
                </a:cubicBezTo>
                <a:cubicBezTo>
                  <a:pt x="539304" y="2487395"/>
                  <a:pt x="606320" y="2400444"/>
                  <a:pt x="629662" y="2280657"/>
                </a:cubicBezTo>
                <a:cubicBezTo>
                  <a:pt x="660486" y="2121789"/>
                  <a:pt x="563420" y="2269611"/>
                  <a:pt x="542839" y="2216404"/>
                </a:cubicBezTo>
                <a:cubicBezTo>
                  <a:pt x="578841" y="2129241"/>
                  <a:pt x="636193" y="2043091"/>
                  <a:pt x="649254" y="1950644"/>
                </a:cubicBezTo>
                <a:cubicBezTo>
                  <a:pt x="695846" y="1616392"/>
                  <a:pt x="810580" y="1353264"/>
                  <a:pt x="987553" y="1127772"/>
                </a:cubicBezTo>
                <a:cubicBezTo>
                  <a:pt x="1038303" y="1062634"/>
                  <a:pt x="1069946" y="960234"/>
                  <a:pt x="1141096" y="927386"/>
                </a:cubicBezTo>
                <a:cubicBezTo>
                  <a:pt x="1175680" y="911667"/>
                  <a:pt x="1199891" y="887590"/>
                  <a:pt x="1217455" y="858147"/>
                </a:cubicBezTo>
                <a:lnTo>
                  <a:pt x="1230553" y="829456"/>
                </a:lnTo>
                <a:lnTo>
                  <a:pt x="1231226" y="827435"/>
                </a:lnTo>
                <a:cubicBezTo>
                  <a:pt x="1234438" y="814587"/>
                  <a:pt x="1233231" y="800692"/>
                  <a:pt x="1237757" y="788246"/>
                </a:cubicBezTo>
                <a:cubicBezTo>
                  <a:pt x="1272969" y="691410"/>
                  <a:pt x="1258440" y="734906"/>
                  <a:pt x="1263883" y="716400"/>
                </a:cubicBezTo>
                <a:lnTo>
                  <a:pt x="1265522" y="706753"/>
                </a:lnTo>
                <a:lnTo>
                  <a:pt x="1262688" y="706753"/>
                </a:lnTo>
                <a:lnTo>
                  <a:pt x="1272882" y="644536"/>
                </a:lnTo>
                <a:cubicBezTo>
                  <a:pt x="1278762" y="605606"/>
                  <a:pt x="1285446" y="567296"/>
                  <a:pt x="1296662" y="532601"/>
                </a:cubicBezTo>
                <a:lnTo>
                  <a:pt x="1307283" y="508456"/>
                </a:lnTo>
                <a:lnTo>
                  <a:pt x="1175354" y="350995"/>
                </a:lnTo>
                <a:cubicBezTo>
                  <a:pt x="1216509" y="268412"/>
                  <a:pt x="1261584" y="325092"/>
                  <a:pt x="1297165" y="290587"/>
                </a:cubicBezTo>
                <a:cubicBezTo>
                  <a:pt x="1296074" y="282193"/>
                  <a:pt x="1296144" y="271575"/>
                  <a:pt x="1295640" y="262284"/>
                </a:cubicBezTo>
                <a:lnTo>
                  <a:pt x="1292276" y="248501"/>
                </a:lnTo>
                <a:lnTo>
                  <a:pt x="1286485" y="237891"/>
                </a:lnTo>
                <a:lnTo>
                  <a:pt x="1242782" y="195594"/>
                </a:lnTo>
                <a:cubicBezTo>
                  <a:pt x="1170800" y="123544"/>
                  <a:pt x="1160984" y="93821"/>
                  <a:pt x="1214230" y="23296"/>
                </a:cubicBezTo>
                <a:close/>
              </a:path>
            </a:pathLst>
          </a:custGeom>
        </p:spPr>
      </p:pic>
      <p:pic>
        <p:nvPicPr>
          <p:cNvPr id="9" name="Picture 8" descr="A group of women standing outside with balloons&#10;&#10;Description automatically generated">
            <a:extLst>
              <a:ext uri="{FF2B5EF4-FFF2-40B4-BE49-F238E27FC236}">
                <a16:creationId xmlns:a16="http://schemas.microsoft.com/office/drawing/2014/main" id="{4653E72A-76C8-A480-A734-DA3B25E44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260817" cy="6857990"/>
          </a:xfrm>
          <a:custGeom>
            <a:avLst/>
            <a:gdLst/>
            <a:ahLst/>
            <a:cxnLst/>
            <a:rect l="l" t="t" r="r" b="b"/>
            <a:pathLst>
              <a:path w="6260837" h="6858000">
                <a:moveTo>
                  <a:pt x="0" y="0"/>
                </a:moveTo>
                <a:lnTo>
                  <a:pt x="5733365" y="0"/>
                </a:lnTo>
                <a:lnTo>
                  <a:pt x="5748265" y="23688"/>
                </a:lnTo>
                <a:cubicBezTo>
                  <a:pt x="5759325" y="36363"/>
                  <a:pt x="5772328" y="46345"/>
                  <a:pt x="5788144" y="52392"/>
                </a:cubicBezTo>
                <a:cubicBezTo>
                  <a:pt x="5803342" y="58007"/>
                  <a:pt x="5808353" y="78523"/>
                  <a:pt x="5802883" y="104693"/>
                </a:cubicBezTo>
                <a:cubicBezTo>
                  <a:pt x="5784794" y="191375"/>
                  <a:pt x="5799511" y="258432"/>
                  <a:pt x="5832786" y="314763"/>
                </a:cubicBezTo>
                <a:cubicBezTo>
                  <a:pt x="5844553" y="334407"/>
                  <a:pt x="5840136" y="347903"/>
                  <a:pt x="5824082" y="361124"/>
                </a:cubicBezTo>
                <a:cubicBezTo>
                  <a:pt x="5805646" y="375704"/>
                  <a:pt x="5791305" y="397046"/>
                  <a:pt x="5780039" y="423850"/>
                </a:cubicBezTo>
                <a:cubicBezTo>
                  <a:pt x="5761545" y="467166"/>
                  <a:pt x="5752836" y="513531"/>
                  <a:pt x="5745597" y="560313"/>
                </a:cubicBezTo>
                <a:cubicBezTo>
                  <a:pt x="5734355" y="633687"/>
                  <a:pt x="5721090" y="704450"/>
                  <a:pt x="5677334" y="760897"/>
                </a:cubicBezTo>
                <a:cubicBezTo>
                  <a:pt x="5664309" y="778040"/>
                  <a:pt x="5653863" y="799992"/>
                  <a:pt x="5642908" y="821285"/>
                </a:cubicBezTo>
                <a:cubicBezTo>
                  <a:pt x="5646402" y="839840"/>
                  <a:pt x="5655040" y="852486"/>
                  <a:pt x="5671076" y="854014"/>
                </a:cubicBezTo>
                <a:cubicBezTo>
                  <a:pt x="5773140" y="864105"/>
                  <a:pt x="5768615" y="966113"/>
                  <a:pt x="5769317" y="1080052"/>
                </a:cubicBezTo>
                <a:cubicBezTo>
                  <a:pt x="5770389" y="1221065"/>
                  <a:pt x="5712817" y="1300280"/>
                  <a:pt x="5641467" y="1372761"/>
                </a:cubicBezTo>
                <a:cubicBezTo>
                  <a:pt x="5617051" y="1397333"/>
                  <a:pt x="5581449" y="1405223"/>
                  <a:pt x="5573685" y="1466109"/>
                </a:cubicBezTo>
                <a:cubicBezTo>
                  <a:pt x="5616307" y="1511622"/>
                  <a:pt x="5664897" y="1454776"/>
                  <a:pt x="5709618" y="1459414"/>
                </a:cubicBezTo>
                <a:cubicBezTo>
                  <a:pt x="5746571" y="1463610"/>
                  <a:pt x="5806453" y="1442049"/>
                  <a:pt x="5760173" y="1556554"/>
                </a:cubicBezTo>
                <a:cubicBezTo>
                  <a:pt x="5746700" y="1590108"/>
                  <a:pt x="5764210" y="1607581"/>
                  <a:pt x="5782579" y="1606217"/>
                </a:cubicBezTo>
                <a:cubicBezTo>
                  <a:pt x="5931370" y="1592503"/>
                  <a:pt x="5869681" y="1817105"/>
                  <a:pt x="5920718" y="1914129"/>
                </a:cubicBezTo>
                <a:cubicBezTo>
                  <a:pt x="5935108" y="1940125"/>
                  <a:pt x="5922822" y="1995898"/>
                  <a:pt x="5902563" y="2014028"/>
                </a:cubicBezTo>
                <a:cubicBezTo>
                  <a:pt x="5773987" y="2130710"/>
                  <a:pt x="5762536" y="2335317"/>
                  <a:pt x="5704557" y="2524080"/>
                </a:cubicBezTo>
                <a:cubicBezTo>
                  <a:pt x="5775480" y="2575904"/>
                  <a:pt x="5858643" y="2570407"/>
                  <a:pt x="5934578" y="2596949"/>
                </a:cubicBezTo>
                <a:cubicBezTo>
                  <a:pt x="6013451" y="2624324"/>
                  <a:pt x="6014547" y="2658988"/>
                  <a:pt x="5954894" y="2810127"/>
                </a:cubicBezTo>
                <a:cubicBezTo>
                  <a:pt x="6122175" y="2798901"/>
                  <a:pt x="6122175" y="2798901"/>
                  <a:pt x="6077966" y="3024678"/>
                </a:cubicBezTo>
                <a:cubicBezTo>
                  <a:pt x="6121879" y="3020054"/>
                  <a:pt x="6165275" y="3088781"/>
                  <a:pt x="6200944" y="3181568"/>
                </a:cubicBezTo>
                <a:lnTo>
                  <a:pt x="6206771" y="3198166"/>
                </a:lnTo>
                <a:lnTo>
                  <a:pt x="6206694" y="3204655"/>
                </a:lnTo>
                <a:cubicBezTo>
                  <a:pt x="6209710" y="3236251"/>
                  <a:pt x="6218839" y="3256804"/>
                  <a:pt x="6229219" y="3274732"/>
                </a:cubicBezTo>
                <a:lnTo>
                  <a:pt x="6232274" y="3279721"/>
                </a:lnTo>
                <a:lnTo>
                  <a:pt x="6255249" y="3363918"/>
                </a:lnTo>
                <a:lnTo>
                  <a:pt x="6260837" y="3393684"/>
                </a:lnTo>
                <a:lnTo>
                  <a:pt x="6257496" y="3405686"/>
                </a:lnTo>
                <a:cubicBezTo>
                  <a:pt x="6251349" y="3418102"/>
                  <a:pt x="6242188" y="3431228"/>
                  <a:pt x="6229506" y="3445525"/>
                </a:cubicBezTo>
                <a:cubicBezTo>
                  <a:pt x="6102325" y="3588143"/>
                  <a:pt x="6087782" y="3608961"/>
                  <a:pt x="6183759" y="3705028"/>
                </a:cubicBezTo>
                <a:lnTo>
                  <a:pt x="6227462" y="3747325"/>
                </a:lnTo>
                <a:lnTo>
                  <a:pt x="6233253" y="3757935"/>
                </a:lnTo>
                <a:lnTo>
                  <a:pt x="6236617" y="3771718"/>
                </a:lnTo>
                <a:cubicBezTo>
                  <a:pt x="6237121" y="3781009"/>
                  <a:pt x="6237051" y="3791627"/>
                  <a:pt x="6238142" y="3800021"/>
                </a:cubicBezTo>
                <a:cubicBezTo>
                  <a:pt x="6202561" y="3834526"/>
                  <a:pt x="6157486" y="3777846"/>
                  <a:pt x="6116331" y="3860429"/>
                </a:cubicBezTo>
                <a:lnTo>
                  <a:pt x="6248260" y="4017890"/>
                </a:lnTo>
                <a:lnTo>
                  <a:pt x="6237639" y="4042035"/>
                </a:lnTo>
                <a:cubicBezTo>
                  <a:pt x="6226423" y="4076730"/>
                  <a:pt x="6219739" y="4115040"/>
                  <a:pt x="6213859" y="4153970"/>
                </a:cubicBezTo>
                <a:lnTo>
                  <a:pt x="6203665" y="4216187"/>
                </a:lnTo>
                <a:lnTo>
                  <a:pt x="6206499" y="4216187"/>
                </a:lnTo>
                <a:lnTo>
                  <a:pt x="6204860" y="4225834"/>
                </a:lnTo>
                <a:cubicBezTo>
                  <a:pt x="6199417" y="4244340"/>
                  <a:pt x="6213946" y="4200844"/>
                  <a:pt x="6178734" y="4297680"/>
                </a:cubicBezTo>
                <a:cubicBezTo>
                  <a:pt x="6174208" y="4310126"/>
                  <a:pt x="6175415" y="4324021"/>
                  <a:pt x="6172203" y="4336869"/>
                </a:cubicBezTo>
                <a:lnTo>
                  <a:pt x="6171530" y="4338890"/>
                </a:lnTo>
                <a:lnTo>
                  <a:pt x="6158432" y="4367581"/>
                </a:lnTo>
                <a:cubicBezTo>
                  <a:pt x="6140868" y="4397024"/>
                  <a:pt x="6116657" y="4421101"/>
                  <a:pt x="6082073" y="4436820"/>
                </a:cubicBezTo>
                <a:cubicBezTo>
                  <a:pt x="6010923" y="4469668"/>
                  <a:pt x="5979280" y="4572068"/>
                  <a:pt x="5928531" y="4637206"/>
                </a:cubicBezTo>
                <a:cubicBezTo>
                  <a:pt x="5751557" y="4862698"/>
                  <a:pt x="5636823" y="5125826"/>
                  <a:pt x="5590231" y="5460078"/>
                </a:cubicBezTo>
                <a:cubicBezTo>
                  <a:pt x="5577170" y="5552525"/>
                  <a:pt x="5519818" y="5638675"/>
                  <a:pt x="5483816" y="5725838"/>
                </a:cubicBezTo>
                <a:cubicBezTo>
                  <a:pt x="5504397" y="5779045"/>
                  <a:pt x="5601463" y="5631223"/>
                  <a:pt x="5570639" y="5790091"/>
                </a:cubicBezTo>
                <a:cubicBezTo>
                  <a:pt x="5547297" y="5909878"/>
                  <a:pt x="5480281" y="5996829"/>
                  <a:pt x="5417471" y="6078875"/>
                </a:cubicBezTo>
                <a:cubicBezTo>
                  <a:pt x="5345335" y="6172500"/>
                  <a:pt x="5265047" y="6253368"/>
                  <a:pt x="5236333" y="6402410"/>
                </a:cubicBezTo>
                <a:cubicBezTo>
                  <a:pt x="5234768" y="6410359"/>
                  <a:pt x="5139401" y="6577419"/>
                  <a:pt x="4962843" y="6827529"/>
                </a:cubicBezTo>
                <a:lnTo>
                  <a:pt x="494097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226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84024F-EC38-45EF-82FA-C3241D5C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icrophone with stage lights">
            <a:extLst>
              <a:ext uri="{FF2B5EF4-FFF2-40B4-BE49-F238E27FC236}">
                <a16:creationId xmlns:a16="http://schemas.microsoft.com/office/drawing/2014/main" id="{DF657DF1-8FD5-46E5-D401-D1D9AAFB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0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2" y="2295300"/>
                  <a:pt x="5468039" y="2403973"/>
                  <a:pt x="5626226" y="2512004"/>
                </a:cubicBezTo>
                <a:cubicBezTo>
                  <a:pt x="5623653" y="2514576"/>
                  <a:pt x="5621725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278570"/>
                </a:lnTo>
                <a:lnTo>
                  <a:pt x="12173904" y="2284270"/>
                </a:lnTo>
                <a:cubicBezTo>
                  <a:pt x="11598583" y="2457853"/>
                  <a:pt x="10504139" y="2701056"/>
                  <a:pt x="9151350" y="2602030"/>
                </a:cubicBezTo>
                <a:cubicBezTo>
                  <a:pt x="9081902" y="2596885"/>
                  <a:pt x="9016313" y="2593669"/>
                  <a:pt x="8949437" y="2591098"/>
                </a:cubicBezTo>
                <a:cubicBezTo>
                  <a:pt x="8357843" y="2564732"/>
                  <a:pt x="7777183" y="2551871"/>
                  <a:pt x="7532186" y="2520363"/>
                </a:cubicBez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5" y="915344"/>
                  <a:pt x="4476478" y="886408"/>
                  <a:pt x="4427606" y="881906"/>
                </a:cubicBezTo>
                <a:cubicBezTo>
                  <a:pt x="4416675" y="880620"/>
                  <a:pt x="4405100" y="881263"/>
                  <a:pt x="4394168" y="882548"/>
                </a:cubicBezTo>
                <a:cubicBezTo>
                  <a:pt x="4381951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1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5" y="963572"/>
                  <a:pt x="4243055" y="932705"/>
                </a:cubicBezTo>
                <a:cubicBezTo>
                  <a:pt x="4230194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5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5" y="2000789"/>
                  <a:pt x="4812784" y="1971210"/>
                </a:cubicBezTo>
                <a:cubicBezTo>
                  <a:pt x="4677747" y="1892760"/>
                  <a:pt x="4563930" y="1791160"/>
                  <a:pt x="4448827" y="1691489"/>
                </a:cubicBezTo>
                <a:cubicBezTo>
                  <a:pt x="4378736" y="1630400"/>
                  <a:pt x="4306715" y="1571241"/>
                  <a:pt x="4229551" y="1517227"/>
                </a:cubicBezTo>
                <a:cubicBezTo>
                  <a:pt x="4216690" y="1508223"/>
                  <a:pt x="4207687" y="1496649"/>
                  <a:pt x="4198685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4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8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5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5" y="2355104"/>
                  <a:pt x="4826931" y="2366678"/>
                  <a:pt x="4823716" y="2380824"/>
                </a:cubicBezTo>
                <a:cubicBezTo>
                  <a:pt x="4810857" y="2438056"/>
                  <a:pt x="4830790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2" y="2944123"/>
                  <a:pt x="5612723" y="2992353"/>
                  <a:pt x="5694387" y="3037365"/>
                </a:cubicBezTo>
                <a:cubicBezTo>
                  <a:pt x="5694387" y="3040580"/>
                  <a:pt x="5694387" y="3044439"/>
                  <a:pt x="5694387" y="3047654"/>
                </a:cubicBezTo>
                <a:cubicBezTo>
                  <a:pt x="5693744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8" y="2823234"/>
                  <a:pt x="4506699" y="2938980"/>
                </a:cubicBezTo>
                <a:cubicBezTo>
                  <a:pt x="4464901" y="2935122"/>
                  <a:pt x="4410886" y="2911330"/>
                  <a:pt x="4358801" y="2883679"/>
                </a:cubicBezTo>
                <a:cubicBezTo>
                  <a:pt x="4221192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5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6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89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0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7A495-FEF8-9258-6027-8CDBD6D7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838" y="2878371"/>
            <a:ext cx="5938962" cy="1463145"/>
          </a:xfrm>
        </p:spPr>
        <p:txBody>
          <a:bodyPr anchor="b">
            <a:normAutofit/>
          </a:bodyPr>
          <a:lstStyle/>
          <a:p>
            <a:r>
              <a:rPr lang="en-RS" dirty="0"/>
              <a:t> Medijske objave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EAB2-43C3-4FAE-6765-6B20E43A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37" y="4502384"/>
            <a:ext cx="5938962" cy="16360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RS" sz="1700" dirty="0"/>
              <a:t> </a:t>
            </a:r>
            <a:r>
              <a:rPr lang="en-RS" sz="1700" b="1" dirty="0"/>
              <a:t>Ovogodišnjom kampanjom registrovano je 23 medijske objave </a:t>
            </a:r>
            <a:r>
              <a:rPr lang="en-GB" sz="1700" b="1" dirty="0"/>
              <a:t> </a:t>
            </a:r>
            <a:r>
              <a:rPr lang="en-GB" sz="1700" b="1" dirty="0" err="1"/>
              <a:t>i</a:t>
            </a:r>
            <a:r>
              <a:rPr lang="en-RS" sz="1700" b="1" dirty="0"/>
              <a:t> to u sledećim medijima:</a:t>
            </a:r>
          </a:p>
          <a:p>
            <a:pPr>
              <a:lnSpc>
                <a:spcPct val="90000"/>
              </a:lnSpc>
            </a:pPr>
            <a:r>
              <a:rPr lang="en-RS" sz="1700" dirty="0"/>
              <a:t> Politika, Danas, Informer, Srpski telegraf, Kurir, kurir.rs, beta, RTS1, rts.rs TV Studio b, TV Pink Vesti, TV Nova S, TV happy( 2 emitovanja) E-klinika, Telegraf.rs, Nedeljnik, Radio Beograd 1 ( 2 puta), Espreso rs, Vesti.rs, alo.rs</a:t>
            </a:r>
          </a:p>
        </p:txBody>
      </p:sp>
    </p:spTree>
    <p:extLst>
      <p:ext uri="{BB962C8B-B14F-4D97-AF65-F5344CB8AC3E}">
        <p14:creationId xmlns:p14="http://schemas.microsoft.com/office/powerpoint/2010/main" val="106621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E4A5A-643D-03ED-8355-1DDDCA53A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RS" sz="3700" dirty="0"/>
              <a:t> Svetski dan borbe protiv artritisa- 2023.</a:t>
            </a:r>
            <a:endParaRPr lang="en-RS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7F082-589F-777B-978F-4A0C8CAFD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n-RS" dirty="0"/>
              <a:t>  Primeri medijskih objava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1854-9BE4-D641-FF89-C37AD7802B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1A2C9-85E6-2820-0A9B-D991CA7187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474" y="5718503"/>
            <a:ext cx="2248535" cy="8369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06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DD836-82DE-0C0F-76C2-96B333A1A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215" y="10"/>
            <a:ext cx="6156808" cy="6857990"/>
          </a:xfrm>
          <a:custGeom>
            <a:avLst/>
            <a:gdLst/>
            <a:ahLst/>
            <a:cxnLst/>
            <a:rect l="l" t="t" r="r" b="b"/>
            <a:pathLst>
              <a:path w="6156808" h="6858000">
                <a:moveTo>
                  <a:pt x="3338990" y="0"/>
                </a:moveTo>
                <a:lnTo>
                  <a:pt x="3779693" y="0"/>
                </a:lnTo>
                <a:lnTo>
                  <a:pt x="3783964" y="96390"/>
                </a:lnTo>
                <a:cubicBezTo>
                  <a:pt x="3806531" y="646010"/>
                  <a:pt x="3803709" y="1005104"/>
                  <a:pt x="3961682" y="1718126"/>
                </a:cubicBezTo>
                <a:cubicBezTo>
                  <a:pt x="3951652" y="1415007"/>
                  <a:pt x="4046941" y="1116477"/>
                  <a:pt x="3986760" y="813357"/>
                </a:cubicBezTo>
                <a:cubicBezTo>
                  <a:pt x="3976730" y="762840"/>
                  <a:pt x="3986760" y="712317"/>
                  <a:pt x="3996790" y="661800"/>
                </a:cubicBezTo>
                <a:cubicBezTo>
                  <a:pt x="4006821" y="611278"/>
                  <a:pt x="4031893" y="565350"/>
                  <a:pt x="4102104" y="565350"/>
                </a:cubicBezTo>
                <a:cubicBezTo>
                  <a:pt x="4157272" y="569945"/>
                  <a:pt x="4182344" y="606687"/>
                  <a:pt x="4202404" y="643429"/>
                </a:cubicBezTo>
                <a:cubicBezTo>
                  <a:pt x="4262585" y="753654"/>
                  <a:pt x="4277633" y="863880"/>
                  <a:pt x="4222465" y="969510"/>
                </a:cubicBezTo>
                <a:cubicBezTo>
                  <a:pt x="4162284" y="1088921"/>
                  <a:pt x="4177332" y="1180775"/>
                  <a:pt x="4287663" y="1272630"/>
                </a:cubicBezTo>
                <a:cubicBezTo>
                  <a:pt x="4428084" y="1392041"/>
                  <a:pt x="4377934" y="1561974"/>
                  <a:pt x="4423066" y="1704346"/>
                </a:cubicBezTo>
                <a:cubicBezTo>
                  <a:pt x="4473217" y="1860498"/>
                  <a:pt x="4443127" y="2030432"/>
                  <a:pt x="4528385" y="2232511"/>
                </a:cubicBezTo>
                <a:cubicBezTo>
                  <a:pt x="4628686" y="1883464"/>
                  <a:pt x="4483247" y="1566564"/>
                  <a:pt x="4578535" y="1217517"/>
                </a:cubicBezTo>
                <a:cubicBezTo>
                  <a:pt x="4708927" y="1359894"/>
                  <a:pt x="4673819" y="1493080"/>
                  <a:pt x="4693879" y="1607901"/>
                </a:cubicBezTo>
                <a:cubicBezTo>
                  <a:pt x="4713939" y="1750273"/>
                  <a:pt x="4723969" y="1892650"/>
                  <a:pt x="4749047" y="2035022"/>
                </a:cubicBezTo>
                <a:cubicBezTo>
                  <a:pt x="4769107" y="2163618"/>
                  <a:pt x="4804210" y="2292214"/>
                  <a:pt x="4829287" y="2425405"/>
                </a:cubicBezTo>
                <a:cubicBezTo>
                  <a:pt x="4854360" y="2554002"/>
                  <a:pt x="4824270" y="2687188"/>
                  <a:pt x="4939618" y="2806599"/>
                </a:cubicBezTo>
                <a:cubicBezTo>
                  <a:pt x="5165293" y="2480518"/>
                  <a:pt x="5059979" y="2113101"/>
                  <a:pt x="5115142" y="1736497"/>
                </a:cubicBezTo>
                <a:cubicBezTo>
                  <a:pt x="5225473" y="1832942"/>
                  <a:pt x="5205413" y="1938577"/>
                  <a:pt x="5235503" y="2025836"/>
                </a:cubicBezTo>
                <a:cubicBezTo>
                  <a:pt x="5250551" y="2067173"/>
                  <a:pt x="5250551" y="2113101"/>
                  <a:pt x="5300702" y="2126876"/>
                </a:cubicBezTo>
                <a:cubicBezTo>
                  <a:pt x="5370912" y="2140657"/>
                  <a:pt x="5411033" y="2099319"/>
                  <a:pt x="5431093" y="2053393"/>
                </a:cubicBezTo>
                <a:cubicBezTo>
                  <a:pt x="5531394" y="1837537"/>
                  <a:pt x="5586556" y="1612491"/>
                  <a:pt x="5636707" y="1382855"/>
                </a:cubicBezTo>
                <a:cubicBezTo>
                  <a:pt x="5661785" y="1254259"/>
                  <a:pt x="5646737" y="1116477"/>
                  <a:pt x="5731995" y="1001661"/>
                </a:cubicBezTo>
                <a:cubicBezTo>
                  <a:pt x="6098091" y="1419597"/>
                  <a:pt x="6027880" y="1883464"/>
                  <a:pt x="6007820" y="2351922"/>
                </a:cubicBezTo>
                <a:cubicBezTo>
                  <a:pt x="5972717" y="3114314"/>
                  <a:pt x="6103108" y="5897504"/>
                  <a:pt x="6143229" y="6526705"/>
                </a:cubicBezTo>
                <a:lnTo>
                  <a:pt x="6156808" y="6858000"/>
                </a:lnTo>
                <a:lnTo>
                  <a:pt x="0" y="6858000"/>
                </a:lnTo>
                <a:lnTo>
                  <a:pt x="28234" y="6696063"/>
                </a:lnTo>
                <a:cubicBezTo>
                  <a:pt x="175011" y="5861120"/>
                  <a:pt x="333298" y="4993883"/>
                  <a:pt x="421062" y="4551834"/>
                </a:cubicBezTo>
                <a:cubicBezTo>
                  <a:pt x="506320" y="4129303"/>
                  <a:pt x="1283649" y="1764054"/>
                  <a:pt x="1409028" y="1713531"/>
                </a:cubicBezTo>
                <a:cubicBezTo>
                  <a:pt x="1494281" y="1869684"/>
                  <a:pt x="1343829" y="2030432"/>
                  <a:pt x="1434100" y="2200360"/>
                </a:cubicBezTo>
                <a:cubicBezTo>
                  <a:pt x="1629690" y="1911021"/>
                  <a:pt x="1544431" y="1571159"/>
                  <a:pt x="1674822" y="1291001"/>
                </a:cubicBezTo>
                <a:cubicBezTo>
                  <a:pt x="1795183" y="1295596"/>
                  <a:pt x="1765093" y="1415007"/>
                  <a:pt x="1845334" y="1437968"/>
                </a:cubicBezTo>
                <a:cubicBezTo>
                  <a:pt x="2086056" y="905212"/>
                  <a:pt x="2076026" y="730688"/>
                  <a:pt x="2286658" y="188747"/>
                </a:cubicBezTo>
                <a:cubicBezTo>
                  <a:pt x="2371916" y="680171"/>
                  <a:pt x="2281645" y="749059"/>
                  <a:pt x="2256568" y="1249669"/>
                </a:cubicBezTo>
                <a:cubicBezTo>
                  <a:pt x="2366898" y="1203741"/>
                  <a:pt x="2351856" y="1121072"/>
                  <a:pt x="2391976" y="1061364"/>
                </a:cubicBezTo>
                <a:cubicBezTo>
                  <a:pt x="2442127" y="983291"/>
                  <a:pt x="2482247" y="923583"/>
                  <a:pt x="2602608" y="969510"/>
                </a:cubicBezTo>
                <a:cubicBezTo>
                  <a:pt x="2717951" y="1015437"/>
                  <a:pt x="2748042" y="951139"/>
                  <a:pt x="2793180" y="863880"/>
                </a:cubicBezTo>
                <a:cubicBezTo>
                  <a:pt x="2886896" y="673567"/>
                  <a:pt x="3099802" y="155810"/>
                  <a:pt x="3305464" y="1761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75AA9-C40D-4A7A-BFAE-1CE82693BF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07" y="10"/>
            <a:ext cx="6169186" cy="6857990"/>
          </a:xfrm>
          <a:custGeom>
            <a:avLst/>
            <a:gdLst/>
            <a:ahLst/>
            <a:cxnLst/>
            <a:rect l="l" t="t" r="r" b="b"/>
            <a:pathLst>
              <a:path w="6169186" h="6858000">
                <a:moveTo>
                  <a:pt x="0" y="0"/>
                </a:moveTo>
                <a:lnTo>
                  <a:pt x="6169186" y="0"/>
                </a:lnTo>
                <a:lnTo>
                  <a:pt x="6130752" y="220442"/>
                </a:lnTo>
                <a:cubicBezTo>
                  <a:pt x="5983975" y="1055385"/>
                  <a:pt x="5825688" y="1922621"/>
                  <a:pt x="5737924" y="2364671"/>
                </a:cubicBezTo>
                <a:cubicBezTo>
                  <a:pt x="5652666" y="2787202"/>
                  <a:pt x="4875339" y="5152452"/>
                  <a:pt x="4749958" y="5202974"/>
                </a:cubicBezTo>
                <a:cubicBezTo>
                  <a:pt x="4664705" y="5046822"/>
                  <a:pt x="4815158" y="4886074"/>
                  <a:pt x="4724886" y="4716146"/>
                </a:cubicBezTo>
                <a:cubicBezTo>
                  <a:pt x="4529296" y="5005485"/>
                  <a:pt x="4614556" y="5345346"/>
                  <a:pt x="4484165" y="5625505"/>
                </a:cubicBezTo>
                <a:cubicBezTo>
                  <a:pt x="4363803" y="5620910"/>
                  <a:pt x="4393893" y="5501499"/>
                  <a:pt x="4313654" y="5478538"/>
                </a:cubicBezTo>
                <a:cubicBezTo>
                  <a:pt x="4072930" y="6011294"/>
                  <a:pt x="4082962" y="6185817"/>
                  <a:pt x="3872328" y="6727759"/>
                </a:cubicBezTo>
                <a:cubicBezTo>
                  <a:pt x="3787072" y="6236335"/>
                  <a:pt x="3877342" y="6167446"/>
                  <a:pt x="3902418" y="5666837"/>
                </a:cubicBezTo>
                <a:cubicBezTo>
                  <a:pt x="3792089" y="5712764"/>
                  <a:pt x="3807131" y="5795433"/>
                  <a:pt x="3767010" y="5855141"/>
                </a:cubicBezTo>
                <a:cubicBezTo>
                  <a:pt x="3716861" y="5933215"/>
                  <a:pt x="3676741" y="5992923"/>
                  <a:pt x="3556378" y="5946996"/>
                </a:cubicBezTo>
                <a:cubicBezTo>
                  <a:pt x="3441035" y="5901068"/>
                  <a:pt x="3410944" y="5965366"/>
                  <a:pt x="3365806" y="6052626"/>
                </a:cubicBezTo>
                <a:cubicBezTo>
                  <a:pt x="3286508" y="6213660"/>
                  <a:pt x="3121873" y="6609136"/>
                  <a:pt x="2948497" y="6810734"/>
                </a:cubicBezTo>
                <a:lnTo>
                  <a:pt x="2903515" y="6858000"/>
                </a:lnTo>
                <a:lnTo>
                  <a:pt x="2376701" y="6858000"/>
                </a:lnTo>
                <a:lnTo>
                  <a:pt x="2375023" y="6820116"/>
                </a:lnTo>
                <a:cubicBezTo>
                  <a:pt x="2352456" y="6270495"/>
                  <a:pt x="2355278" y="5911401"/>
                  <a:pt x="2197304" y="5198379"/>
                </a:cubicBezTo>
                <a:cubicBezTo>
                  <a:pt x="2207334" y="5501499"/>
                  <a:pt x="2112046" y="5800028"/>
                  <a:pt x="2172226" y="6103148"/>
                </a:cubicBezTo>
                <a:cubicBezTo>
                  <a:pt x="2182256" y="6153666"/>
                  <a:pt x="2172226" y="6204188"/>
                  <a:pt x="2162196" y="6254706"/>
                </a:cubicBezTo>
                <a:cubicBezTo>
                  <a:pt x="2152166" y="6305228"/>
                  <a:pt x="2127093" y="6351155"/>
                  <a:pt x="2056883" y="6351155"/>
                </a:cubicBezTo>
                <a:cubicBezTo>
                  <a:pt x="2001715" y="6346560"/>
                  <a:pt x="1976642" y="6309818"/>
                  <a:pt x="1956582" y="6273076"/>
                </a:cubicBezTo>
                <a:cubicBezTo>
                  <a:pt x="1896401" y="6162851"/>
                  <a:pt x="1881354" y="6052626"/>
                  <a:pt x="1936522" y="5946996"/>
                </a:cubicBezTo>
                <a:cubicBezTo>
                  <a:pt x="1996702" y="5827585"/>
                  <a:pt x="1981654" y="5735730"/>
                  <a:pt x="1871323" y="5643876"/>
                </a:cubicBezTo>
                <a:cubicBezTo>
                  <a:pt x="1730902" y="5524465"/>
                  <a:pt x="1781053" y="5354532"/>
                  <a:pt x="1735920" y="5212160"/>
                </a:cubicBezTo>
                <a:cubicBezTo>
                  <a:pt x="1685770" y="5056007"/>
                  <a:pt x="1715860" y="4886074"/>
                  <a:pt x="1630601" y="4683994"/>
                </a:cubicBezTo>
                <a:cubicBezTo>
                  <a:pt x="1530301" y="5033041"/>
                  <a:pt x="1675739" y="5349941"/>
                  <a:pt x="1580451" y="5698988"/>
                </a:cubicBezTo>
                <a:cubicBezTo>
                  <a:pt x="1450060" y="5556612"/>
                  <a:pt x="1485168" y="5423425"/>
                  <a:pt x="1465108" y="5308605"/>
                </a:cubicBezTo>
                <a:cubicBezTo>
                  <a:pt x="1445047" y="5166233"/>
                  <a:pt x="1435017" y="5023856"/>
                  <a:pt x="1409939" y="4881484"/>
                </a:cubicBezTo>
                <a:cubicBezTo>
                  <a:pt x="1389879" y="4752887"/>
                  <a:pt x="1354777" y="4624291"/>
                  <a:pt x="1329699" y="4491100"/>
                </a:cubicBezTo>
                <a:cubicBezTo>
                  <a:pt x="1304626" y="4362503"/>
                  <a:pt x="1334717" y="4229317"/>
                  <a:pt x="1219368" y="4109906"/>
                </a:cubicBezTo>
                <a:cubicBezTo>
                  <a:pt x="993694" y="4435987"/>
                  <a:pt x="1099007" y="4803405"/>
                  <a:pt x="1043844" y="5180008"/>
                </a:cubicBezTo>
                <a:cubicBezTo>
                  <a:pt x="933513" y="5083563"/>
                  <a:pt x="953573" y="4977928"/>
                  <a:pt x="923483" y="4890669"/>
                </a:cubicBezTo>
                <a:cubicBezTo>
                  <a:pt x="908435" y="4849332"/>
                  <a:pt x="908435" y="4803405"/>
                  <a:pt x="858285" y="4789629"/>
                </a:cubicBezTo>
                <a:cubicBezTo>
                  <a:pt x="788074" y="4775849"/>
                  <a:pt x="747954" y="4817186"/>
                  <a:pt x="727894" y="4863113"/>
                </a:cubicBezTo>
                <a:cubicBezTo>
                  <a:pt x="627593" y="5078968"/>
                  <a:pt x="572430" y="5304014"/>
                  <a:pt x="522279" y="5533650"/>
                </a:cubicBezTo>
                <a:cubicBezTo>
                  <a:pt x="497202" y="5662247"/>
                  <a:pt x="512249" y="5800028"/>
                  <a:pt x="426991" y="5914844"/>
                </a:cubicBezTo>
                <a:cubicBezTo>
                  <a:pt x="60895" y="5496909"/>
                  <a:pt x="131106" y="5033041"/>
                  <a:pt x="151166" y="4564583"/>
                </a:cubicBezTo>
                <a:cubicBezTo>
                  <a:pt x="186269" y="3802191"/>
                  <a:pt x="55878" y="1019001"/>
                  <a:pt x="15757" y="389800"/>
                </a:cubicBezTo>
                <a:cubicBezTo>
                  <a:pt x="8235" y="262351"/>
                  <a:pt x="3220" y="134903"/>
                  <a:pt x="85" y="7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021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0F89C-CCA5-285B-1044-94D9B110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77138-DBC4-430D-F051-3D1FC984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DDBF4-5AEF-5538-484F-6283683E5D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176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260</Words>
  <Application>Microsoft Macintosh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Elephant</vt:lpstr>
      <vt:lpstr>BrushVTI</vt:lpstr>
      <vt:lpstr> Svetski dan borbe protiv artritisa- 2023.</vt:lpstr>
      <vt:lpstr> Svetski dan borbe protiv artrtisa- 2023.</vt:lpstr>
      <vt:lpstr> Konferencija za medije</vt:lpstr>
      <vt:lpstr>PowerPoint Presentation</vt:lpstr>
      <vt:lpstr>PowerPoint Presentation</vt:lpstr>
      <vt:lpstr> Medijske objave</vt:lpstr>
      <vt:lpstr> Svetski dan borbe protiv artritisa- 2023.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Svetski dan borbe protiv artritisa- 2023.</dc:title>
  <dc:creator>Tamara Birac</dc:creator>
  <cp:lastModifiedBy>Tamara Birac</cp:lastModifiedBy>
  <cp:revision>1</cp:revision>
  <dcterms:created xsi:type="dcterms:W3CDTF">2023-10-16T15:33:48Z</dcterms:created>
  <dcterms:modified xsi:type="dcterms:W3CDTF">2023-10-16T17:39:53Z</dcterms:modified>
</cp:coreProperties>
</file>