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694"/>
  </p:normalViewPr>
  <p:slideViewPr>
    <p:cSldViewPr snapToGrid="0" snapToObjects="1">
      <p:cViewPr varScale="1">
        <p:scale>
          <a:sx n="98" d="100"/>
          <a:sy n="98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B1DFC-8AC4-FF44-9A02-A42321C19F3A}" type="datetimeFigureOut">
              <a:rPr lang="en-RS" smtClean="0"/>
              <a:t>9.7.22.</a:t>
            </a:fld>
            <a:endParaRPr lang="e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42D9E-8818-4C4F-AECE-6BC85C637AF7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268244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42D9E-8818-4C4F-AECE-6BC85C637AF7}" type="slidenum">
              <a:rPr lang="en-RS" smtClean="0"/>
              <a:t>2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525943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62A5D-B691-26C7-438D-529E82C11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F79278-11B2-5D4B-2A00-327106471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D73B4-0009-9C1E-CE90-AE3DF2462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9A33-B99F-3546-BF88-E838806C2B29}" type="datetimeFigureOut">
              <a:rPr lang="en-RS" smtClean="0"/>
              <a:t>9.7.22.</a:t>
            </a:fld>
            <a:endParaRPr lang="e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DD527-7E73-A6AF-371C-587AF7383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A9EE6-44AC-6D66-3BC6-3051F0A5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9D27-FAE0-4B4D-9004-CF2A83DC607A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681759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E76DA-4826-2A6F-308F-D9F51AEAB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9DE0A2-CDE8-BE10-AC1F-EAE863C35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6E558-E57A-372C-C093-BE6FCB9B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9A33-B99F-3546-BF88-E838806C2B29}" type="datetimeFigureOut">
              <a:rPr lang="en-RS" smtClean="0"/>
              <a:t>9.7.22.</a:t>
            </a:fld>
            <a:endParaRPr lang="e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F03D9-A8E6-90DF-F6F6-99D40A4D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522D6-BBEC-368F-386E-F5D31E17D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9D27-FAE0-4B4D-9004-CF2A83DC607A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329961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6795FD-9EE7-948D-387F-9C17AC3E9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0D99F-D8CB-702F-18DB-5E346804E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1CE38-C2CE-BCE1-C450-2635F20CF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9A33-B99F-3546-BF88-E838806C2B29}" type="datetimeFigureOut">
              <a:rPr lang="en-RS" smtClean="0"/>
              <a:t>9.7.22.</a:t>
            </a:fld>
            <a:endParaRPr lang="e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0FBDC-AAAF-12F8-9194-1A21AD719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4E6FE-781D-A1CB-AB10-950F74423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9D27-FAE0-4B4D-9004-CF2A83DC607A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48008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CEB55-64A9-F4E8-F772-6E97E2E5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839F0-310F-9A34-79BB-B1C19BCC0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C652B-CFFB-7A70-8292-73CB69D9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9A33-B99F-3546-BF88-E838806C2B29}" type="datetimeFigureOut">
              <a:rPr lang="en-RS" smtClean="0"/>
              <a:t>9.7.22.</a:t>
            </a:fld>
            <a:endParaRPr lang="e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0F87E-BDBB-E46C-ADD6-F7A4F4765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FAF63-CF8D-9680-FE87-EB2C5A718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9D27-FAE0-4B4D-9004-CF2A83DC607A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23117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9B3FA-FC95-1E4B-8295-F8418D7D3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DEE97-69C5-6E08-5E14-F4514F1C7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CFB44-8E10-919A-8931-03FB8E5A2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9A33-B99F-3546-BF88-E838806C2B29}" type="datetimeFigureOut">
              <a:rPr lang="en-RS" smtClean="0"/>
              <a:t>9.7.22.</a:t>
            </a:fld>
            <a:endParaRPr lang="e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B8AA1-D036-9759-2621-D2F16AB88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B0150-12EF-9C8F-67F9-E2675BEBB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9D27-FAE0-4B4D-9004-CF2A83DC607A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1326935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7B586-90E5-47B0-5D00-E176883ED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35164-AF7F-FFC4-DB73-F6D082C5FA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3E05BA-21BA-80FE-8F84-6F264D916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1DEFE-6687-13B6-963E-622C12B5E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9A33-B99F-3546-BF88-E838806C2B29}" type="datetimeFigureOut">
              <a:rPr lang="en-RS" smtClean="0"/>
              <a:t>9.7.22.</a:t>
            </a:fld>
            <a:endParaRPr lang="e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27D5F-167C-935F-5E05-289C689EF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13B57A-5830-4AB7-C633-F68DF89C1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9D27-FAE0-4B4D-9004-CF2A83DC607A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581628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B710F-C118-F3A1-8A1C-0B90BC559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04644-BAA3-A7A2-94AF-49520D108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045D8-C658-A71E-9ED8-AEDBC1543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864958-9722-0D82-B9B6-E96BAB5000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F1707-20E3-113B-256D-7D8877773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218049-747E-3EA3-4D6C-DBC58A43A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9A33-B99F-3546-BF88-E838806C2B29}" type="datetimeFigureOut">
              <a:rPr lang="en-RS" smtClean="0"/>
              <a:t>9.7.22.</a:t>
            </a:fld>
            <a:endParaRPr lang="e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B9C3AA-E64A-A917-1031-9CDF45AA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58D50A-02BC-DC86-866E-96595D9FB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9D27-FAE0-4B4D-9004-CF2A83DC607A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1609535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A240E-C3E8-48C8-4F9D-7B87F95FF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4E383-8F18-95A1-BC43-1BFB353F6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9A33-B99F-3546-BF88-E838806C2B29}" type="datetimeFigureOut">
              <a:rPr lang="en-RS" smtClean="0"/>
              <a:t>9.7.22.</a:t>
            </a:fld>
            <a:endParaRPr lang="e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22D108-0D4B-A00B-5BB3-5F05B23D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887D0-A397-A14A-8645-C45680C74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9D27-FAE0-4B4D-9004-CF2A83DC607A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3844379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2431B1-19DA-B669-8789-89D4F4C66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9A33-B99F-3546-BF88-E838806C2B29}" type="datetimeFigureOut">
              <a:rPr lang="en-RS" smtClean="0"/>
              <a:t>9.7.22.</a:t>
            </a:fld>
            <a:endParaRPr lang="e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6D301-0174-5152-4315-BEBBE876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7438C-DF9D-7291-9DE8-78621517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9D27-FAE0-4B4D-9004-CF2A83DC607A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3353889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5831F-1595-B80A-E346-4AC977E4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3A1C5-24F2-79F0-9382-981E84024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D00DED-AF44-C368-18B2-F141F954B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FD9FA1-3FCE-65C6-9BC6-B900895FC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9A33-B99F-3546-BF88-E838806C2B29}" type="datetimeFigureOut">
              <a:rPr lang="en-RS" smtClean="0"/>
              <a:t>9.7.22.</a:t>
            </a:fld>
            <a:endParaRPr lang="e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25420-C2B4-9DFB-44C6-B048329AA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E6900-E25D-051C-449A-3742C704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9D27-FAE0-4B4D-9004-CF2A83DC607A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339750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2C99C-85E1-2E5E-2C7D-56ABD2296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05BECF-02F1-6286-DD87-ACCB9A643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89031F-7956-ACD0-1501-CBB0A04B0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376EF-3434-0CDD-E97C-F6B16E199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9A33-B99F-3546-BF88-E838806C2B29}" type="datetimeFigureOut">
              <a:rPr lang="en-RS" smtClean="0"/>
              <a:t>9.7.22.</a:t>
            </a:fld>
            <a:endParaRPr lang="e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2146C-0254-BFE8-597F-367DAFDB8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34D4B-31D9-D56A-E181-103791EE9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9D27-FAE0-4B4D-9004-CF2A83DC607A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385140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4DD96E-31D2-137B-D40F-6E35C1806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53F02-1363-4907-6930-03889FB64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7311B-5714-E3F6-1CAD-1D32F72C51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39A33-B99F-3546-BF88-E838806C2B29}" type="datetimeFigureOut">
              <a:rPr lang="en-RS" smtClean="0"/>
              <a:t>9.7.22.</a:t>
            </a:fld>
            <a:endParaRPr lang="e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F7A3D-6AB5-F863-6762-BE55D397B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D7CBA-D29C-9C65-25C3-793B0E9B8D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9D27-FAE0-4B4D-9004-CF2A83DC607A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178255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70867C-7CA7-39C1-B8D7-D51FC90350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1028" y="654908"/>
            <a:ext cx="8966886" cy="405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4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48DAFF-5DF4-FE78-7A22-888BD62E40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542" y="889686"/>
            <a:ext cx="4261696" cy="28296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4A48D5-30BE-DA16-2F31-08FA1E3BAD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4369" y="1161535"/>
            <a:ext cx="4948255" cy="26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7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Macintosh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Tamara Birac</dc:creator>
  <cp:lastModifiedBy>Tamara Birac</cp:lastModifiedBy>
  <cp:revision>2</cp:revision>
  <dcterms:created xsi:type="dcterms:W3CDTF">2022-07-09T10:43:17Z</dcterms:created>
  <dcterms:modified xsi:type="dcterms:W3CDTF">2022-07-09T10:53:45Z</dcterms:modified>
</cp:coreProperties>
</file>