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67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5A0C52-086B-4C3B-84FF-C94AA7D2676A}" v="1" dt="2021-10-16T10:44:38.5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90" d="100"/>
          <a:sy n="90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mara Birac" userId="472d4bcb08585be5" providerId="LiveId" clId="{FA5A0C52-086B-4C3B-84FF-C94AA7D2676A}"/>
    <pc:docChg chg="undo custSel addSld modSld">
      <pc:chgData name="Tamara Birac" userId="472d4bcb08585be5" providerId="LiveId" clId="{FA5A0C52-086B-4C3B-84FF-C94AA7D2676A}" dt="2021-10-16T10:45:40.044" v="2074" actId="113"/>
      <pc:docMkLst>
        <pc:docMk/>
      </pc:docMkLst>
      <pc:sldChg chg="addSp modSp mod setBg">
        <pc:chgData name="Tamara Birac" userId="472d4bcb08585be5" providerId="LiveId" clId="{FA5A0C52-086B-4C3B-84FF-C94AA7D2676A}" dt="2021-10-16T10:44:23.408" v="2066" actId="313"/>
        <pc:sldMkLst>
          <pc:docMk/>
          <pc:sldMk cId="1705876271" sldId="256"/>
        </pc:sldMkLst>
        <pc:spChg chg="mod">
          <ac:chgData name="Tamara Birac" userId="472d4bcb08585be5" providerId="LiveId" clId="{FA5A0C52-086B-4C3B-84FF-C94AA7D2676A}" dt="2021-10-16T10:36:40.170" v="1943" actId="26606"/>
          <ac:spMkLst>
            <pc:docMk/>
            <pc:sldMk cId="1705876271" sldId="256"/>
            <ac:spMk id="2" creationId="{685DD2C2-D0E8-44DC-A0F2-2C1F13A8E37F}"/>
          </ac:spMkLst>
        </pc:spChg>
        <pc:spChg chg="mod">
          <ac:chgData name="Tamara Birac" userId="472d4bcb08585be5" providerId="LiveId" clId="{FA5A0C52-086B-4C3B-84FF-C94AA7D2676A}" dt="2021-10-16T10:44:23.408" v="2066" actId="313"/>
          <ac:spMkLst>
            <pc:docMk/>
            <pc:sldMk cId="1705876271" sldId="256"/>
            <ac:spMk id="3" creationId="{A3E56518-23A5-4C2B-A999-49C474CF05F7}"/>
          </ac:spMkLst>
        </pc:spChg>
        <pc:spChg chg="add">
          <ac:chgData name="Tamara Birac" userId="472d4bcb08585be5" providerId="LiveId" clId="{FA5A0C52-086B-4C3B-84FF-C94AA7D2676A}" dt="2021-10-16T10:36:40.170" v="1943" actId="26606"/>
          <ac:spMkLst>
            <pc:docMk/>
            <pc:sldMk cId="1705876271" sldId="256"/>
            <ac:spMk id="8" creationId="{51D98CAC-3EFF-4342-BD5A-6C0E8CAB4C1A}"/>
          </ac:spMkLst>
        </pc:spChg>
      </pc:sldChg>
      <pc:sldChg chg="addSp delSp modSp mod setBg">
        <pc:chgData name="Tamara Birac" userId="472d4bcb08585be5" providerId="LiveId" clId="{FA5A0C52-086B-4C3B-84FF-C94AA7D2676A}" dt="2021-10-16T10:37:21.596" v="1946" actId="26606"/>
        <pc:sldMkLst>
          <pc:docMk/>
          <pc:sldMk cId="1702723708" sldId="257"/>
        </pc:sldMkLst>
        <pc:spChg chg="mod ord">
          <ac:chgData name="Tamara Birac" userId="472d4bcb08585be5" providerId="LiveId" clId="{FA5A0C52-086B-4C3B-84FF-C94AA7D2676A}" dt="2021-10-16T10:37:21.596" v="1946" actId="26606"/>
          <ac:spMkLst>
            <pc:docMk/>
            <pc:sldMk cId="1702723708" sldId="257"/>
            <ac:spMk id="2" creationId="{675BC5E1-78BA-41EF-B93B-CCCDD475395C}"/>
          </ac:spMkLst>
        </pc:spChg>
        <pc:spChg chg="del">
          <ac:chgData name="Tamara Birac" userId="472d4bcb08585be5" providerId="LiveId" clId="{FA5A0C52-086B-4C3B-84FF-C94AA7D2676A}" dt="2021-10-16T09:17:13.802" v="0" actId="22"/>
          <ac:spMkLst>
            <pc:docMk/>
            <pc:sldMk cId="1702723708" sldId="257"/>
            <ac:spMk id="3" creationId="{76FBC2EE-2AF8-470E-A32B-1C381F2234EB}"/>
          </ac:spMkLst>
        </pc:spChg>
        <pc:spChg chg="add">
          <ac:chgData name="Tamara Birac" userId="472d4bcb08585be5" providerId="LiveId" clId="{FA5A0C52-086B-4C3B-84FF-C94AA7D2676A}" dt="2021-10-16T10:37:21.596" v="1946" actId="26606"/>
          <ac:spMkLst>
            <pc:docMk/>
            <pc:sldMk cId="1702723708" sldId="257"/>
            <ac:spMk id="14" creationId="{46C2E80F-49A6-4372-B103-219D417A55ED}"/>
          </ac:spMkLst>
        </pc:spChg>
        <pc:picChg chg="add mod ord modCrop">
          <ac:chgData name="Tamara Birac" userId="472d4bcb08585be5" providerId="LiveId" clId="{FA5A0C52-086B-4C3B-84FF-C94AA7D2676A}" dt="2021-10-16T10:37:21.596" v="1946" actId="26606"/>
          <ac:picMkLst>
            <pc:docMk/>
            <pc:sldMk cId="1702723708" sldId="257"/>
            <ac:picMk id="5" creationId="{1DDB2EBA-BD30-43DE-9F8B-7E1EF82E14D6}"/>
          </ac:picMkLst>
        </pc:picChg>
        <pc:picChg chg="add mod modCrop">
          <ac:chgData name="Tamara Birac" userId="472d4bcb08585be5" providerId="LiveId" clId="{FA5A0C52-086B-4C3B-84FF-C94AA7D2676A}" dt="2021-10-16T10:37:21.596" v="1946" actId="26606"/>
          <ac:picMkLst>
            <pc:docMk/>
            <pc:sldMk cId="1702723708" sldId="257"/>
            <ac:picMk id="7" creationId="{718085D4-C070-4929-8725-DAB9F03C3D95}"/>
          </ac:picMkLst>
        </pc:picChg>
        <pc:picChg chg="add mod modCrop">
          <ac:chgData name="Tamara Birac" userId="472d4bcb08585be5" providerId="LiveId" clId="{FA5A0C52-086B-4C3B-84FF-C94AA7D2676A}" dt="2021-10-16T10:37:21.596" v="1946" actId="26606"/>
          <ac:picMkLst>
            <pc:docMk/>
            <pc:sldMk cId="1702723708" sldId="257"/>
            <ac:picMk id="9" creationId="{6063BBBB-E2C4-4BD7-8469-7C4DBCE1951B}"/>
          </ac:picMkLst>
        </pc:picChg>
      </pc:sldChg>
      <pc:sldChg chg="addSp delSp modSp new mod">
        <pc:chgData name="Tamara Birac" userId="472d4bcb08585be5" providerId="LiveId" clId="{FA5A0C52-086B-4C3B-84FF-C94AA7D2676A}" dt="2021-10-16T10:38:10.025" v="1961" actId="20577"/>
        <pc:sldMkLst>
          <pc:docMk/>
          <pc:sldMk cId="2826841480" sldId="258"/>
        </pc:sldMkLst>
        <pc:spChg chg="mod">
          <ac:chgData name="Tamara Birac" userId="472d4bcb08585be5" providerId="LiveId" clId="{FA5A0C52-086B-4C3B-84FF-C94AA7D2676A}" dt="2021-10-16T10:38:10.025" v="1961" actId="20577"/>
          <ac:spMkLst>
            <pc:docMk/>
            <pc:sldMk cId="2826841480" sldId="258"/>
            <ac:spMk id="2" creationId="{F6708493-2446-4E57-8562-A426A72160A4}"/>
          </ac:spMkLst>
        </pc:spChg>
        <pc:spChg chg="del">
          <ac:chgData name="Tamara Birac" userId="472d4bcb08585be5" providerId="LiveId" clId="{FA5A0C52-086B-4C3B-84FF-C94AA7D2676A}" dt="2021-10-16T09:28:32.604" v="25" actId="22"/>
          <ac:spMkLst>
            <pc:docMk/>
            <pc:sldMk cId="2826841480" sldId="258"/>
            <ac:spMk id="3" creationId="{2D3A514C-12A5-4FD5-B15B-253DDD9ED3EB}"/>
          </ac:spMkLst>
        </pc:spChg>
        <pc:picChg chg="add mod ord modCrop">
          <ac:chgData name="Tamara Birac" userId="472d4bcb08585be5" providerId="LiveId" clId="{FA5A0C52-086B-4C3B-84FF-C94AA7D2676A}" dt="2021-10-16T09:29:01.368" v="32" actId="1076"/>
          <ac:picMkLst>
            <pc:docMk/>
            <pc:sldMk cId="2826841480" sldId="258"/>
            <ac:picMk id="5" creationId="{F4CFEFCE-6516-4A15-B48B-17C2D26CC0D9}"/>
          </ac:picMkLst>
        </pc:picChg>
        <pc:picChg chg="add mod modCrop">
          <ac:chgData name="Tamara Birac" userId="472d4bcb08585be5" providerId="LiveId" clId="{FA5A0C52-086B-4C3B-84FF-C94AA7D2676A}" dt="2021-10-16T09:29:54.518" v="38" actId="1076"/>
          <ac:picMkLst>
            <pc:docMk/>
            <pc:sldMk cId="2826841480" sldId="258"/>
            <ac:picMk id="7" creationId="{119E1C50-A8CF-48C2-ACDD-D6B2E05AA716}"/>
          </ac:picMkLst>
        </pc:picChg>
        <pc:picChg chg="add mod modCrop">
          <ac:chgData name="Tamara Birac" userId="472d4bcb08585be5" providerId="LiveId" clId="{FA5A0C52-086B-4C3B-84FF-C94AA7D2676A}" dt="2021-10-16T09:30:26.908" v="44" actId="1076"/>
          <ac:picMkLst>
            <pc:docMk/>
            <pc:sldMk cId="2826841480" sldId="258"/>
            <ac:picMk id="9" creationId="{BC5E791F-658A-4DE6-8C9B-B304D01A7BC7}"/>
          </ac:picMkLst>
        </pc:picChg>
      </pc:sldChg>
      <pc:sldChg chg="addSp delSp modSp new mod setBg">
        <pc:chgData name="Tamara Birac" userId="472d4bcb08585be5" providerId="LiveId" clId="{FA5A0C52-086B-4C3B-84FF-C94AA7D2676A}" dt="2021-10-16T10:38:50.356" v="1977" actId="26606"/>
        <pc:sldMkLst>
          <pc:docMk/>
          <pc:sldMk cId="4197563994" sldId="259"/>
        </pc:sldMkLst>
        <pc:spChg chg="mod">
          <ac:chgData name="Tamara Birac" userId="472d4bcb08585be5" providerId="LiveId" clId="{FA5A0C52-086B-4C3B-84FF-C94AA7D2676A}" dt="2021-10-16T10:38:50.356" v="1977" actId="26606"/>
          <ac:spMkLst>
            <pc:docMk/>
            <pc:sldMk cId="4197563994" sldId="259"/>
            <ac:spMk id="2" creationId="{FD34AC8D-7893-40DD-8D64-187B67270968}"/>
          </ac:spMkLst>
        </pc:spChg>
        <pc:spChg chg="del">
          <ac:chgData name="Tamara Birac" userId="472d4bcb08585be5" providerId="LiveId" clId="{FA5A0C52-086B-4C3B-84FF-C94AA7D2676A}" dt="2021-10-16T09:31:37.791" v="46" actId="22"/>
          <ac:spMkLst>
            <pc:docMk/>
            <pc:sldMk cId="4197563994" sldId="259"/>
            <ac:spMk id="3" creationId="{480B569E-AA80-4743-957C-753BB9E92B9F}"/>
          </ac:spMkLst>
        </pc:spChg>
        <pc:spChg chg="add">
          <ac:chgData name="Tamara Birac" userId="472d4bcb08585be5" providerId="LiveId" clId="{FA5A0C52-086B-4C3B-84FF-C94AA7D2676A}" dt="2021-10-16T10:38:50.356" v="1977" actId="26606"/>
          <ac:spMkLst>
            <pc:docMk/>
            <pc:sldMk cId="4197563994" sldId="259"/>
            <ac:spMk id="12" creationId="{823AC064-BC96-4F32-8AE1-B2FD38754823}"/>
          </ac:spMkLst>
        </pc:spChg>
        <pc:picChg chg="add mod ord modCrop">
          <ac:chgData name="Tamara Birac" userId="472d4bcb08585be5" providerId="LiveId" clId="{FA5A0C52-086B-4C3B-84FF-C94AA7D2676A}" dt="2021-10-16T10:38:50.356" v="1977" actId="26606"/>
          <ac:picMkLst>
            <pc:docMk/>
            <pc:sldMk cId="4197563994" sldId="259"/>
            <ac:picMk id="5" creationId="{3A26B64D-1B71-4F0B-AD3C-68FDE3C47317}"/>
          </ac:picMkLst>
        </pc:picChg>
        <pc:picChg chg="add mod modCrop">
          <ac:chgData name="Tamara Birac" userId="472d4bcb08585be5" providerId="LiveId" clId="{FA5A0C52-086B-4C3B-84FF-C94AA7D2676A}" dt="2021-10-16T10:38:50.356" v="1977" actId="26606"/>
          <ac:picMkLst>
            <pc:docMk/>
            <pc:sldMk cId="4197563994" sldId="259"/>
            <ac:picMk id="7" creationId="{09F514F6-C922-4F57-A198-F252EE44EA65}"/>
          </ac:picMkLst>
        </pc:picChg>
        <pc:cxnChg chg="add">
          <ac:chgData name="Tamara Birac" userId="472d4bcb08585be5" providerId="LiveId" clId="{FA5A0C52-086B-4C3B-84FF-C94AA7D2676A}" dt="2021-10-16T10:38:50.356" v="1977" actId="26606"/>
          <ac:cxnSpMkLst>
            <pc:docMk/>
            <pc:sldMk cId="4197563994" sldId="259"/>
            <ac:cxnSpMk id="14" creationId="{7E7C77BC-7138-40B1-A15B-20F57A494629}"/>
          </ac:cxnSpMkLst>
        </pc:cxnChg>
        <pc:cxnChg chg="add">
          <ac:chgData name="Tamara Birac" userId="472d4bcb08585be5" providerId="LiveId" clId="{FA5A0C52-086B-4C3B-84FF-C94AA7D2676A}" dt="2021-10-16T10:38:50.356" v="1977" actId="26606"/>
          <ac:cxnSpMkLst>
            <pc:docMk/>
            <pc:sldMk cId="4197563994" sldId="259"/>
            <ac:cxnSpMk id="16" creationId="{DB146403-F3D6-484B-B2ED-97F9565D0370}"/>
          </ac:cxnSpMkLst>
        </pc:cxnChg>
      </pc:sldChg>
      <pc:sldChg chg="addSp delSp modSp new mod setBg">
        <pc:chgData name="Tamara Birac" userId="472d4bcb08585be5" providerId="LiveId" clId="{FA5A0C52-086B-4C3B-84FF-C94AA7D2676A}" dt="2021-10-16T10:39:51.866" v="1995" actId="26606"/>
        <pc:sldMkLst>
          <pc:docMk/>
          <pc:sldMk cId="778792697" sldId="260"/>
        </pc:sldMkLst>
        <pc:spChg chg="mod">
          <ac:chgData name="Tamara Birac" userId="472d4bcb08585be5" providerId="LiveId" clId="{FA5A0C52-086B-4C3B-84FF-C94AA7D2676A}" dt="2021-10-16T10:39:51.866" v="1995" actId="26606"/>
          <ac:spMkLst>
            <pc:docMk/>
            <pc:sldMk cId="778792697" sldId="260"/>
            <ac:spMk id="2" creationId="{0E2CF556-76C0-4E8D-85BF-A6B1AFC6D9F5}"/>
          </ac:spMkLst>
        </pc:spChg>
        <pc:spChg chg="del">
          <ac:chgData name="Tamara Birac" userId="472d4bcb08585be5" providerId="LiveId" clId="{FA5A0C52-086B-4C3B-84FF-C94AA7D2676A}" dt="2021-10-16T09:34:41.609" v="64" actId="22"/>
          <ac:spMkLst>
            <pc:docMk/>
            <pc:sldMk cId="778792697" sldId="260"/>
            <ac:spMk id="3" creationId="{59820274-8A74-410C-A8B4-227B38A71B45}"/>
          </ac:spMkLst>
        </pc:spChg>
        <pc:spChg chg="add">
          <ac:chgData name="Tamara Birac" userId="472d4bcb08585be5" providerId="LiveId" clId="{FA5A0C52-086B-4C3B-84FF-C94AA7D2676A}" dt="2021-10-16T10:39:51.866" v="1995" actId="26606"/>
          <ac:spMkLst>
            <pc:docMk/>
            <pc:sldMk cId="778792697" sldId="260"/>
            <ac:spMk id="16" creationId="{247AB924-1B87-43FC-B7C7-B112D5C51A0E}"/>
          </ac:spMkLst>
        </pc:spChg>
        <pc:picChg chg="add mod ord modCrop">
          <ac:chgData name="Tamara Birac" userId="472d4bcb08585be5" providerId="LiveId" clId="{FA5A0C52-086B-4C3B-84FF-C94AA7D2676A}" dt="2021-10-16T10:39:51.866" v="1995" actId="26606"/>
          <ac:picMkLst>
            <pc:docMk/>
            <pc:sldMk cId="778792697" sldId="260"/>
            <ac:picMk id="5" creationId="{9ACFAFAB-3F7F-4447-A605-F30FB0496961}"/>
          </ac:picMkLst>
        </pc:picChg>
        <pc:picChg chg="add mod ord modCrop">
          <ac:chgData name="Tamara Birac" userId="472d4bcb08585be5" providerId="LiveId" clId="{FA5A0C52-086B-4C3B-84FF-C94AA7D2676A}" dt="2021-10-16T10:39:51.866" v="1995" actId="26606"/>
          <ac:picMkLst>
            <pc:docMk/>
            <pc:sldMk cId="778792697" sldId="260"/>
            <ac:picMk id="7" creationId="{6F9F2968-8D67-4906-BD92-02E49BF7CBAB}"/>
          </ac:picMkLst>
        </pc:picChg>
        <pc:picChg chg="add mod ord modCrop">
          <ac:chgData name="Tamara Birac" userId="472d4bcb08585be5" providerId="LiveId" clId="{FA5A0C52-086B-4C3B-84FF-C94AA7D2676A}" dt="2021-10-16T10:39:51.866" v="1995" actId="26606"/>
          <ac:picMkLst>
            <pc:docMk/>
            <pc:sldMk cId="778792697" sldId="260"/>
            <ac:picMk id="9" creationId="{1BA0369B-9057-4BEA-BADC-DDC7CB89C72B}"/>
          </ac:picMkLst>
        </pc:picChg>
        <pc:cxnChg chg="add del">
          <ac:chgData name="Tamara Birac" userId="472d4bcb08585be5" providerId="LiveId" clId="{FA5A0C52-086B-4C3B-84FF-C94AA7D2676A}" dt="2021-10-16T10:39:51.851" v="1994" actId="26606"/>
          <ac:cxnSpMkLst>
            <pc:docMk/>
            <pc:sldMk cId="778792697" sldId="260"/>
            <ac:cxnSpMk id="14" creationId="{8F880EF2-DF79-4D9D-8F11-E91D48C79741}"/>
          </ac:cxnSpMkLst>
        </pc:cxnChg>
        <pc:cxnChg chg="add">
          <ac:chgData name="Tamara Birac" userId="472d4bcb08585be5" providerId="LiveId" clId="{FA5A0C52-086B-4C3B-84FF-C94AA7D2676A}" dt="2021-10-16T10:39:51.866" v="1995" actId="26606"/>
          <ac:cxnSpMkLst>
            <pc:docMk/>
            <pc:sldMk cId="778792697" sldId="260"/>
            <ac:cxnSpMk id="17" creationId="{99AE2756-0FC4-4155-83E7-58AAAB63E757}"/>
          </ac:cxnSpMkLst>
        </pc:cxnChg>
        <pc:cxnChg chg="add">
          <ac:chgData name="Tamara Birac" userId="472d4bcb08585be5" providerId="LiveId" clId="{FA5A0C52-086B-4C3B-84FF-C94AA7D2676A}" dt="2021-10-16T10:39:51.866" v="1995" actId="26606"/>
          <ac:cxnSpMkLst>
            <pc:docMk/>
            <pc:sldMk cId="778792697" sldId="260"/>
            <ac:cxnSpMk id="18" creationId="{818DC98F-4057-4645-B948-F604F39A9CFE}"/>
          </ac:cxnSpMkLst>
        </pc:cxnChg>
        <pc:cxnChg chg="add">
          <ac:chgData name="Tamara Birac" userId="472d4bcb08585be5" providerId="LiveId" clId="{FA5A0C52-086B-4C3B-84FF-C94AA7D2676A}" dt="2021-10-16T10:39:51.866" v="1995" actId="26606"/>
          <ac:cxnSpMkLst>
            <pc:docMk/>
            <pc:sldMk cId="778792697" sldId="260"/>
            <ac:cxnSpMk id="20" creationId="{DAD2B705-4A9B-408D-AA80-4F41045E09DE}"/>
          </ac:cxnSpMkLst>
        </pc:cxnChg>
      </pc:sldChg>
      <pc:sldChg chg="addSp delSp modSp new mod">
        <pc:chgData name="Tamara Birac" userId="472d4bcb08585be5" providerId="LiveId" clId="{FA5A0C52-086B-4C3B-84FF-C94AA7D2676A}" dt="2021-10-16T10:40:08.933" v="2011" actId="20577"/>
        <pc:sldMkLst>
          <pc:docMk/>
          <pc:sldMk cId="73836976" sldId="261"/>
        </pc:sldMkLst>
        <pc:spChg chg="mod">
          <ac:chgData name="Tamara Birac" userId="472d4bcb08585be5" providerId="LiveId" clId="{FA5A0C52-086B-4C3B-84FF-C94AA7D2676A}" dt="2021-10-16T10:40:08.933" v="2011" actId="20577"/>
          <ac:spMkLst>
            <pc:docMk/>
            <pc:sldMk cId="73836976" sldId="261"/>
            <ac:spMk id="2" creationId="{8854EDB7-B374-496D-94B6-F6F1876787E4}"/>
          </ac:spMkLst>
        </pc:spChg>
        <pc:spChg chg="del">
          <ac:chgData name="Tamara Birac" userId="472d4bcb08585be5" providerId="LiveId" clId="{FA5A0C52-086B-4C3B-84FF-C94AA7D2676A}" dt="2021-10-16T09:37:52.321" v="86" actId="22"/>
          <ac:spMkLst>
            <pc:docMk/>
            <pc:sldMk cId="73836976" sldId="261"/>
            <ac:spMk id="3" creationId="{29728FE4-F768-42C2-9E37-FD27FE02A4D7}"/>
          </ac:spMkLst>
        </pc:spChg>
        <pc:picChg chg="add mod ord modCrop">
          <ac:chgData name="Tamara Birac" userId="472d4bcb08585be5" providerId="LiveId" clId="{FA5A0C52-086B-4C3B-84FF-C94AA7D2676A}" dt="2021-10-16T09:39:13.327" v="101" actId="1076"/>
          <ac:picMkLst>
            <pc:docMk/>
            <pc:sldMk cId="73836976" sldId="261"/>
            <ac:picMk id="5" creationId="{6FDBAFB6-7220-4264-8435-412D814E0BE9}"/>
          </ac:picMkLst>
        </pc:picChg>
        <pc:picChg chg="add mod modCrop">
          <ac:chgData name="Tamara Birac" userId="472d4bcb08585be5" providerId="LiveId" clId="{FA5A0C52-086B-4C3B-84FF-C94AA7D2676A}" dt="2021-10-16T09:39:03.327" v="98" actId="1076"/>
          <ac:picMkLst>
            <pc:docMk/>
            <pc:sldMk cId="73836976" sldId="261"/>
            <ac:picMk id="7" creationId="{00E4F9A5-2B56-4E1B-88C7-8F9789078318}"/>
          </ac:picMkLst>
        </pc:picChg>
        <pc:picChg chg="add mod modCrop">
          <ac:chgData name="Tamara Birac" userId="472d4bcb08585be5" providerId="LiveId" clId="{FA5A0C52-086B-4C3B-84FF-C94AA7D2676A}" dt="2021-10-16T09:41:25.870" v="107" actId="1076"/>
          <ac:picMkLst>
            <pc:docMk/>
            <pc:sldMk cId="73836976" sldId="261"/>
            <ac:picMk id="9" creationId="{33CE6E13-8B11-4159-937B-F11F4E07BE01}"/>
          </ac:picMkLst>
        </pc:picChg>
      </pc:sldChg>
      <pc:sldChg chg="addSp delSp modSp new mod setBg">
        <pc:chgData name="Tamara Birac" userId="472d4bcb08585be5" providerId="LiveId" clId="{FA5A0C52-086B-4C3B-84FF-C94AA7D2676A}" dt="2021-10-16T10:42:25.909" v="2028" actId="26606"/>
        <pc:sldMkLst>
          <pc:docMk/>
          <pc:sldMk cId="4166667387" sldId="262"/>
        </pc:sldMkLst>
        <pc:spChg chg="mod ord">
          <ac:chgData name="Tamara Birac" userId="472d4bcb08585be5" providerId="LiveId" clId="{FA5A0C52-086B-4C3B-84FF-C94AA7D2676A}" dt="2021-10-16T10:42:25.909" v="2028" actId="26606"/>
          <ac:spMkLst>
            <pc:docMk/>
            <pc:sldMk cId="4166667387" sldId="262"/>
            <ac:spMk id="2" creationId="{4B368BBA-A01C-49F8-A3B7-F2F3035C8307}"/>
          </ac:spMkLst>
        </pc:spChg>
        <pc:spChg chg="del">
          <ac:chgData name="Tamara Birac" userId="472d4bcb08585be5" providerId="LiveId" clId="{FA5A0C52-086B-4C3B-84FF-C94AA7D2676A}" dt="2021-10-16T09:42:59.137" v="109" actId="22"/>
          <ac:spMkLst>
            <pc:docMk/>
            <pc:sldMk cId="4166667387" sldId="262"/>
            <ac:spMk id="3" creationId="{02C6DD1C-57B1-42FB-915C-C7CA86789CC5}"/>
          </ac:spMkLst>
        </pc:spChg>
        <pc:spChg chg="add">
          <ac:chgData name="Tamara Birac" userId="472d4bcb08585be5" providerId="LiveId" clId="{FA5A0C52-086B-4C3B-84FF-C94AA7D2676A}" dt="2021-10-16T10:42:25.909" v="2028" actId="26606"/>
          <ac:spMkLst>
            <pc:docMk/>
            <pc:sldMk cId="4166667387" sldId="262"/>
            <ac:spMk id="12" creationId="{53F29798-D584-4792-9B62-3F5F5C36D619}"/>
          </ac:spMkLst>
        </pc:spChg>
        <pc:picChg chg="add mod ord modCrop">
          <ac:chgData name="Tamara Birac" userId="472d4bcb08585be5" providerId="LiveId" clId="{FA5A0C52-086B-4C3B-84FF-C94AA7D2676A}" dt="2021-10-16T10:42:25.909" v="2028" actId="26606"/>
          <ac:picMkLst>
            <pc:docMk/>
            <pc:sldMk cId="4166667387" sldId="262"/>
            <ac:picMk id="5" creationId="{6D079203-A57A-41D6-B159-FE6969453D14}"/>
          </ac:picMkLst>
        </pc:picChg>
        <pc:picChg chg="add mod modCrop">
          <ac:chgData name="Tamara Birac" userId="472d4bcb08585be5" providerId="LiveId" clId="{FA5A0C52-086B-4C3B-84FF-C94AA7D2676A}" dt="2021-10-16T10:42:25.909" v="2028" actId="26606"/>
          <ac:picMkLst>
            <pc:docMk/>
            <pc:sldMk cId="4166667387" sldId="262"/>
            <ac:picMk id="7" creationId="{FA0E0110-88BB-444C-B04C-597C64EE2930}"/>
          </ac:picMkLst>
        </pc:picChg>
      </pc:sldChg>
      <pc:sldChg chg="addSp delSp modSp new mod">
        <pc:chgData name="Tamara Birac" userId="472d4bcb08585be5" providerId="LiveId" clId="{FA5A0C52-086B-4C3B-84FF-C94AA7D2676A}" dt="2021-10-16T09:55:13.095" v="173" actId="1076"/>
        <pc:sldMkLst>
          <pc:docMk/>
          <pc:sldMk cId="1800796220" sldId="263"/>
        </pc:sldMkLst>
        <pc:spChg chg="del">
          <ac:chgData name="Tamara Birac" userId="472d4bcb08585be5" providerId="LiveId" clId="{FA5A0C52-086B-4C3B-84FF-C94AA7D2676A}" dt="2021-10-16T09:47:53.756" v="131" actId="22"/>
          <ac:spMkLst>
            <pc:docMk/>
            <pc:sldMk cId="1800796220" sldId="263"/>
            <ac:spMk id="3" creationId="{DA6D4041-B189-442D-83EE-3E51C8FF8112}"/>
          </ac:spMkLst>
        </pc:spChg>
        <pc:picChg chg="add mod modCrop">
          <ac:chgData name="Tamara Birac" userId="472d4bcb08585be5" providerId="LiveId" clId="{FA5A0C52-086B-4C3B-84FF-C94AA7D2676A}" dt="2021-10-16T09:46:45.522" v="130" actId="1076"/>
          <ac:picMkLst>
            <pc:docMk/>
            <pc:sldMk cId="1800796220" sldId="263"/>
            <ac:picMk id="5" creationId="{DF1608CA-746E-46B5-820A-284D3FF97993}"/>
          </ac:picMkLst>
        </pc:picChg>
        <pc:picChg chg="add mod ord modCrop">
          <ac:chgData name="Tamara Birac" userId="472d4bcb08585be5" providerId="LiveId" clId="{FA5A0C52-086B-4C3B-84FF-C94AA7D2676A}" dt="2021-10-16T09:55:13.095" v="173" actId="1076"/>
          <ac:picMkLst>
            <pc:docMk/>
            <pc:sldMk cId="1800796220" sldId="263"/>
            <ac:picMk id="7" creationId="{0DDDB31F-0947-4CD7-9E2F-A7D864EE4999}"/>
          </ac:picMkLst>
        </pc:picChg>
        <pc:picChg chg="add mod modCrop">
          <ac:chgData name="Tamara Birac" userId="472d4bcb08585be5" providerId="LiveId" clId="{FA5A0C52-086B-4C3B-84FF-C94AA7D2676A}" dt="2021-10-16T09:54:59.767" v="172" actId="1076"/>
          <ac:picMkLst>
            <pc:docMk/>
            <pc:sldMk cId="1800796220" sldId="263"/>
            <ac:picMk id="9" creationId="{CB8AF34E-E9BA-40D2-A800-AD37234EBCF5}"/>
          </ac:picMkLst>
        </pc:picChg>
      </pc:sldChg>
      <pc:sldChg chg="addSp delSp modSp new mod setBg setClrOvrMap">
        <pc:chgData name="Tamara Birac" userId="472d4bcb08585be5" providerId="LiveId" clId="{FA5A0C52-086B-4C3B-84FF-C94AA7D2676A}" dt="2021-10-16T10:43:30.611" v="2062" actId="20577"/>
        <pc:sldMkLst>
          <pc:docMk/>
          <pc:sldMk cId="2508960203" sldId="264"/>
        </pc:sldMkLst>
        <pc:spChg chg="mod">
          <ac:chgData name="Tamara Birac" userId="472d4bcb08585be5" providerId="LiveId" clId="{FA5A0C52-086B-4C3B-84FF-C94AA7D2676A}" dt="2021-10-16T10:43:30.611" v="2062" actId="20577"/>
          <ac:spMkLst>
            <pc:docMk/>
            <pc:sldMk cId="2508960203" sldId="264"/>
            <ac:spMk id="2" creationId="{10B3BC4B-1410-4451-B420-876343272B52}"/>
          </ac:spMkLst>
        </pc:spChg>
        <pc:spChg chg="del">
          <ac:chgData name="Tamara Birac" userId="472d4bcb08585be5" providerId="LiveId" clId="{FA5A0C52-086B-4C3B-84FF-C94AA7D2676A}" dt="2021-10-16T09:50:00.929" v="143" actId="22"/>
          <ac:spMkLst>
            <pc:docMk/>
            <pc:sldMk cId="2508960203" sldId="264"/>
            <ac:spMk id="3" creationId="{0115A595-D9E1-42F0-A196-077D0DC52AC9}"/>
          </ac:spMkLst>
        </pc:spChg>
        <pc:spChg chg="add del">
          <ac:chgData name="Tamara Birac" userId="472d4bcb08585be5" providerId="LiveId" clId="{FA5A0C52-086B-4C3B-84FF-C94AA7D2676A}" dt="2021-10-16T10:43:01.784" v="2030" actId="26606"/>
          <ac:spMkLst>
            <pc:docMk/>
            <pc:sldMk cId="2508960203" sldId="264"/>
            <ac:spMk id="13" creationId="{88EAAA59-9684-47C0-B16A-14C453208994}"/>
          </ac:spMkLst>
        </pc:spChg>
        <pc:spChg chg="add del">
          <ac:chgData name="Tamara Birac" userId="472d4bcb08585be5" providerId="LiveId" clId="{FA5A0C52-086B-4C3B-84FF-C94AA7D2676A}" dt="2021-10-16T10:43:01.784" v="2030" actId="26606"/>
          <ac:spMkLst>
            <pc:docMk/>
            <pc:sldMk cId="2508960203" sldId="264"/>
            <ac:spMk id="16" creationId="{C99A8FB7-A79B-4BC9-9D56-B79587F6AA3E}"/>
          </ac:spMkLst>
        </pc:spChg>
        <pc:spChg chg="add del">
          <ac:chgData name="Tamara Birac" userId="472d4bcb08585be5" providerId="LiveId" clId="{FA5A0C52-086B-4C3B-84FF-C94AA7D2676A}" dt="2021-10-16T10:43:01.784" v="2030" actId="26606"/>
          <ac:spMkLst>
            <pc:docMk/>
            <pc:sldMk cId="2508960203" sldId="264"/>
            <ac:spMk id="18" creationId="{B23893E2-3349-46D7-A7AA-B9E447957FB1}"/>
          </ac:spMkLst>
        </pc:spChg>
        <pc:spChg chg="add del">
          <ac:chgData name="Tamara Birac" userId="472d4bcb08585be5" providerId="LiveId" clId="{FA5A0C52-086B-4C3B-84FF-C94AA7D2676A}" dt="2021-10-16T10:43:01.784" v="2030" actId="26606"/>
          <ac:spMkLst>
            <pc:docMk/>
            <pc:sldMk cId="2508960203" sldId="264"/>
            <ac:spMk id="20" creationId="{2B7592FE-10D1-4664-B623-353F47C8DF7F}"/>
          </ac:spMkLst>
        </pc:spChg>
        <pc:picChg chg="add mod ord modCrop">
          <ac:chgData name="Tamara Birac" userId="472d4bcb08585be5" providerId="LiveId" clId="{FA5A0C52-086B-4C3B-84FF-C94AA7D2676A}" dt="2021-10-16T10:43:01.784" v="2030" actId="26606"/>
          <ac:picMkLst>
            <pc:docMk/>
            <pc:sldMk cId="2508960203" sldId="264"/>
            <ac:picMk id="5" creationId="{AA4B4AEC-7E5D-41D3-B1C3-A051B2BDFE1F}"/>
          </ac:picMkLst>
        </pc:picChg>
        <pc:picChg chg="add mod modCrop">
          <ac:chgData name="Tamara Birac" userId="472d4bcb08585be5" providerId="LiveId" clId="{FA5A0C52-086B-4C3B-84FF-C94AA7D2676A}" dt="2021-10-16T10:43:01.784" v="2030" actId="26606"/>
          <ac:picMkLst>
            <pc:docMk/>
            <pc:sldMk cId="2508960203" sldId="264"/>
            <ac:picMk id="7" creationId="{4DF5D0FA-6238-4D15-9E6A-A77E7CF384B1}"/>
          </ac:picMkLst>
        </pc:picChg>
        <pc:picChg chg="add mod modCrop">
          <ac:chgData name="Tamara Birac" userId="472d4bcb08585be5" providerId="LiveId" clId="{FA5A0C52-086B-4C3B-84FF-C94AA7D2676A}" dt="2021-10-16T10:43:01.784" v="2030" actId="26606"/>
          <ac:picMkLst>
            <pc:docMk/>
            <pc:sldMk cId="2508960203" sldId="264"/>
            <ac:picMk id="9" creationId="{D0C3E24A-4ADC-4693-B9AB-F05052C743B6}"/>
          </ac:picMkLst>
        </pc:picChg>
      </pc:sldChg>
      <pc:sldChg chg="addSp delSp modSp new mod">
        <pc:chgData name="Tamara Birac" userId="472d4bcb08585be5" providerId="LiveId" clId="{FA5A0C52-086B-4C3B-84FF-C94AA7D2676A}" dt="2021-10-16T10:43:16.735" v="2046" actId="20577"/>
        <pc:sldMkLst>
          <pc:docMk/>
          <pc:sldMk cId="1446177081" sldId="265"/>
        </pc:sldMkLst>
        <pc:spChg chg="mod">
          <ac:chgData name="Tamara Birac" userId="472d4bcb08585be5" providerId="LiveId" clId="{FA5A0C52-086B-4C3B-84FF-C94AA7D2676A}" dt="2021-10-16T10:43:16.735" v="2046" actId="20577"/>
          <ac:spMkLst>
            <pc:docMk/>
            <pc:sldMk cId="1446177081" sldId="265"/>
            <ac:spMk id="2" creationId="{32909534-8509-4BFC-82B0-19343F11B19F}"/>
          </ac:spMkLst>
        </pc:spChg>
        <pc:spChg chg="del">
          <ac:chgData name="Tamara Birac" userId="472d4bcb08585be5" providerId="LiveId" clId="{FA5A0C52-086B-4C3B-84FF-C94AA7D2676A}" dt="2021-10-16T09:57:29.305" v="174" actId="22"/>
          <ac:spMkLst>
            <pc:docMk/>
            <pc:sldMk cId="1446177081" sldId="265"/>
            <ac:spMk id="3" creationId="{71276795-B94A-415B-B5BB-880E1C839FFD}"/>
          </ac:spMkLst>
        </pc:spChg>
        <pc:picChg chg="add mod ord modCrop">
          <ac:chgData name="Tamara Birac" userId="472d4bcb08585be5" providerId="LiveId" clId="{FA5A0C52-086B-4C3B-84FF-C94AA7D2676A}" dt="2021-10-16T09:59:13.075" v="190" actId="14100"/>
          <ac:picMkLst>
            <pc:docMk/>
            <pc:sldMk cId="1446177081" sldId="265"/>
            <ac:picMk id="5" creationId="{A76BA8B0-906F-41D2-90D2-1437CB3FF44F}"/>
          </ac:picMkLst>
        </pc:picChg>
        <pc:picChg chg="add mod modCrop">
          <ac:chgData name="Tamara Birac" userId="472d4bcb08585be5" providerId="LiveId" clId="{FA5A0C52-086B-4C3B-84FF-C94AA7D2676A}" dt="2021-10-16T09:59:08.830" v="189" actId="14100"/>
          <ac:picMkLst>
            <pc:docMk/>
            <pc:sldMk cId="1446177081" sldId="265"/>
            <ac:picMk id="7" creationId="{32A6743D-7F5F-4518-A865-C24A09637EEE}"/>
          </ac:picMkLst>
        </pc:picChg>
      </pc:sldChg>
      <pc:sldChg chg="addSp delSp modSp new mod setBg">
        <pc:chgData name="Tamara Birac" userId="472d4bcb08585be5" providerId="LiveId" clId="{FA5A0C52-086B-4C3B-84FF-C94AA7D2676A}" dt="2021-10-16T10:44:42.273" v="2068" actId="207"/>
        <pc:sldMkLst>
          <pc:docMk/>
          <pc:sldMk cId="4153967538" sldId="266"/>
        </pc:sldMkLst>
        <pc:spChg chg="mod">
          <ac:chgData name="Tamara Birac" userId="472d4bcb08585be5" providerId="LiveId" clId="{FA5A0C52-086B-4C3B-84FF-C94AA7D2676A}" dt="2021-10-16T10:36:48.659" v="1944" actId="26606"/>
          <ac:spMkLst>
            <pc:docMk/>
            <pc:sldMk cId="4153967538" sldId="266"/>
            <ac:spMk id="2" creationId="{46190D05-C2B4-49B4-9974-793667A91098}"/>
          </ac:spMkLst>
        </pc:spChg>
        <pc:spChg chg="del mod">
          <ac:chgData name="Tamara Birac" userId="472d4bcb08585be5" providerId="LiveId" clId="{FA5A0C52-086B-4C3B-84FF-C94AA7D2676A}" dt="2021-10-16T10:36:48.659" v="1944" actId="26606"/>
          <ac:spMkLst>
            <pc:docMk/>
            <pc:sldMk cId="4153967538" sldId="266"/>
            <ac:spMk id="3" creationId="{9C88D2B4-BAC4-480B-B72E-AAD8674AED8D}"/>
          </ac:spMkLst>
        </pc:spChg>
        <pc:spChg chg="add">
          <ac:chgData name="Tamara Birac" userId="472d4bcb08585be5" providerId="LiveId" clId="{FA5A0C52-086B-4C3B-84FF-C94AA7D2676A}" dt="2021-10-16T10:36:48.659" v="1944" actId="26606"/>
          <ac:spMkLst>
            <pc:docMk/>
            <pc:sldMk cId="4153967538" sldId="266"/>
            <ac:spMk id="9" creationId="{B819A166-7571-4003-A6B8-B62034C3ED30}"/>
          </ac:spMkLst>
        </pc:spChg>
        <pc:graphicFrameChg chg="add mod modGraphic">
          <ac:chgData name="Tamara Birac" userId="472d4bcb08585be5" providerId="LiveId" clId="{FA5A0C52-086B-4C3B-84FF-C94AA7D2676A}" dt="2021-10-16T10:44:42.273" v="2068" actId="207"/>
          <ac:graphicFrameMkLst>
            <pc:docMk/>
            <pc:sldMk cId="4153967538" sldId="266"/>
            <ac:graphicFrameMk id="5" creationId="{5391092A-E64C-4344-9211-510103B24CBB}"/>
          </ac:graphicFrameMkLst>
        </pc:graphicFrameChg>
      </pc:sldChg>
      <pc:sldChg chg="addSp modSp new mod setBg">
        <pc:chgData name="Tamara Birac" userId="472d4bcb08585be5" providerId="LiveId" clId="{FA5A0C52-086B-4C3B-84FF-C94AA7D2676A}" dt="2021-10-16T10:45:40.044" v="2074" actId="113"/>
        <pc:sldMkLst>
          <pc:docMk/>
          <pc:sldMk cId="677905068" sldId="267"/>
        </pc:sldMkLst>
        <pc:spChg chg="mod">
          <ac:chgData name="Tamara Birac" userId="472d4bcb08585be5" providerId="LiveId" clId="{FA5A0C52-086B-4C3B-84FF-C94AA7D2676A}" dt="2021-10-16T10:37:10.221" v="1945" actId="26606"/>
          <ac:spMkLst>
            <pc:docMk/>
            <pc:sldMk cId="677905068" sldId="267"/>
            <ac:spMk id="2" creationId="{5B1546CB-ACFA-404B-82BD-386AE4678A04}"/>
          </ac:spMkLst>
        </pc:spChg>
        <pc:spChg chg="mod">
          <ac:chgData name="Tamara Birac" userId="472d4bcb08585be5" providerId="LiveId" clId="{FA5A0C52-086B-4C3B-84FF-C94AA7D2676A}" dt="2021-10-16T10:45:40.044" v="2074" actId="113"/>
          <ac:spMkLst>
            <pc:docMk/>
            <pc:sldMk cId="677905068" sldId="267"/>
            <ac:spMk id="3" creationId="{382E306A-AAEB-4BB1-B353-CBD16188B0C1}"/>
          </ac:spMkLst>
        </pc:spChg>
        <pc:spChg chg="add">
          <ac:chgData name="Tamara Birac" userId="472d4bcb08585be5" providerId="LiveId" clId="{FA5A0C52-086B-4C3B-84FF-C94AA7D2676A}" dt="2021-10-16T10:37:10.221" v="1945" actId="26606"/>
          <ac:spMkLst>
            <pc:docMk/>
            <pc:sldMk cId="677905068" sldId="267"/>
            <ac:spMk id="8" creationId="{827B839B-9ADE-406B-8590-F1CAEDED45A1}"/>
          </ac:spMkLst>
        </pc:spChg>
        <pc:spChg chg="add">
          <ac:chgData name="Tamara Birac" userId="472d4bcb08585be5" providerId="LiveId" clId="{FA5A0C52-086B-4C3B-84FF-C94AA7D2676A}" dt="2021-10-16T10:37:10.221" v="1945" actId="26606"/>
          <ac:spMkLst>
            <pc:docMk/>
            <pc:sldMk cId="677905068" sldId="267"/>
            <ac:spMk id="10" creationId="{CFE45BF0-46DB-408C-B5F7-7B11716805D4}"/>
          </ac:spMkLst>
        </pc:spChg>
        <pc:spChg chg="add">
          <ac:chgData name="Tamara Birac" userId="472d4bcb08585be5" providerId="LiveId" clId="{FA5A0C52-086B-4C3B-84FF-C94AA7D2676A}" dt="2021-10-16T10:37:10.221" v="1945" actId="26606"/>
          <ac:spMkLst>
            <pc:docMk/>
            <pc:sldMk cId="677905068" sldId="267"/>
            <ac:spMk id="12" creationId="{2AEBC8F2-97B1-41B4-93F1-2D289E197FBA}"/>
          </ac:spMkLst>
        </pc:spChg>
        <pc:spChg chg="add">
          <ac:chgData name="Tamara Birac" userId="472d4bcb08585be5" providerId="LiveId" clId="{FA5A0C52-086B-4C3B-84FF-C94AA7D2676A}" dt="2021-10-16T10:37:10.221" v="1945" actId="26606"/>
          <ac:spMkLst>
            <pc:docMk/>
            <pc:sldMk cId="677905068" sldId="267"/>
            <ac:spMk id="14" creationId="{472E3A19-F5D5-48FC-BB9C-48C2F68F598B}"/>
          </ac:spMkLst>
        </pc:spChg>
        <pc:spChg chg="add">
          <ac:chgData name="Tamara Birac" userId="472d4bcb08585be5" providerId="LiveId" clId="{FA5A0C52-086B-4C3B-84FF-C94AA7D2676A}" dt="2021-10-16T10:37:10.221" v="1945" actId="26606"/>
          <ac:spMkLst>
            <pc:docMk/>
            <pc:sldMk cId="677905068" sldId="267"/>
            <ac:spMk id="16" creationId="{7A62E32F-BB65-43A8-8EB5-92346890E549}"/>
          </ac:spMkLst>
        </pc:spChg>
        <pc:spChg chg="add">
          <ac:chgData name="Tamara Birac" userId="472d4bcb08585be5" providerId="LiveId" clId="{FA5A0C52-086B-4C3B-84FF-C94AA7D2676A}" dt="2021-10-16T10:37:10.221" v="1945" actId="26606"/>
          <ac:spMkLst>
            <pc:docMk/>
            <pc:sldMk cId="677905068" sldId="267"/>
            <ac:spMk id="18" creationId="{14E91B64-9FCC-451E-AFB4-A827D6329367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4132DB-E130-4A99-A9F1-1B6BC9997C8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BBDD83E-0342-4425-81B4-D6266CA14606}">
      <dgm:prSet/>
      <dgm:spPr/>
      <dgm:t>
        <a:bodyPr/>
        <a:lstStyle/>
        <a:p>
          <a:r>
            <a:rPr lang="sr-Latn-RS"/>
            <a:t>Ovogodišnja kampanja posvećena je uključivanju obolelih od reumatskih bolesti sa i bez invaliditeta u posao, modalitetima njihovog zapošljavanja  i informisanosti.</a:t>
          </a:r>
          <a:endParaRPr lang="en-US"/>
        </a:p>
      </dgm:t>
    </dgm:pt>
    <dgm:pt modelId="{B626F4F5-9EEF-4547-9143-137F0DCA4EAA}" type="parTrans" cxnId="{3B5C2E67-788A-47C8-B49E-E5CD0ABDDDEF}">
      <dgm:prSet/>
      <dgm:spPr/>
      <dgm:t>
        <a:bodyPr/>
        <a:lstStyle/>
        <a:p>
          <a:endParaRPr lang="en-US"/>
        </a:p>
      </dgm:t>
    </dgm:pt>
    <dgm:pt modelId="{C99E3452-1D67-48B8-A756-4CC168597E6E}" type="sibTrans" cxnId="{3B5C2E67-788A-47C8-B49E-E5CD0ABDDDEF}">
      <dgm:prSet/>
      <dgm:spPr/>
      <dgm:t>
        <a:bodyPr/>
        <a:lstStyle/>
        <a:p>
          <a:endParaRPr lang="en-US"/>
        </a:p>
      </dgm:t>
    </dgm:pt>
    <dgm:pt modelId="{0AA99493-9B21-4AAF-9B1A-09E7397036A3}">
      <dgm:prSet/>
      <dgm:spPr/>
      <dgm:t>
        <a:bodyPr/>
        <a:lstStyle/>
        <a:p>
          <a:r>
            <a:rPr lang="sr-Latn-RS"/>
            <a:t>Kampanja je obeležena  Konferencijom za novinare u Press Centru UNS-a 12. oktobra u 11 časova i  online tribinom za pacijente.</a:t>
          </a:r>
          <a:endParaRPr lang="en-US"/>
        </a:p>
      </dgm:t>
    </dgm:pt>
    <dgm:pt modelId="{1F8D2FAC-89A7-49A7-9E27-0BD0CB6E06B9}" type="parTrans" cxnId="{E50FDF2F-05B8-4E3B-904D-F7439BBE85FB}">
      <dgm:prSet/>
      <dgm:spPr/>
      <dgm:t>
        <a:bodyPr/>
        <a:lstStyle/>
        <a:p>
          <a:endParaRPr lang="en-US"/>
        </a:p>
      </dgm:t>
    </dgm:pt>
    <dgm:pt modelId="{D8A4FD8F-9136-4E30-9E95-53377F2F46EC}" type="sibTrans" cxnId="{E50FDF2F-05B8-4E3B-904D-F7439BBE85FB}">
      <dgm:prSet/>
      <dgm:spPr/>
      <dgm:t>
        <a:bodyPr/>
        <a:lstStyle/>
        <a:p>
          <a:endParaRPr lang="en-US"/>
        </a:p>
      </dgm:t>
    </dgm:pt>
    <dgm:pt modelId="{9EC4706B-B7C3-4A42-84C6-1A946FA89717}">
      <dgm:prSet/>
      <dgm:spPr/>
      <dgm:t>
        <a:bodyPr/>
        <a:lstStyle/>
        <a:p>
          <a:r>
            <a:rPr lang="sr-Latn-RS" dirty="0"/>
            <a:t>Na konferenciji za novinare </a:t>
          </a:r>
          <a:r>
            <a:rPr lang="sr-Latn-RS" b="1" dirty="0">
              <a:solidFill>
                <a:schemeClr val="tx1"/>
              </a:solidFill>
            </a:rPr>
            <a:t>prisustvovalo je 22 redakcije </a:t>
          </a:r>
          <a:r>
            <a:rPr lang="sr-Latn-RS" dirty="0"/>
            <a:t>i  to Politika, danas, Kurir, Alo,  Večernje Novosti, Srpski telegraf, Telegraf.rs, Espreso.rs, Mondo, Radio Beograd1, Studio B, Tanjug, Tanjug TV, Kurir TV, Tv Pink, TV Republika Srpska, Beta, TV Euroknews</a:t>
          </a:r>
          <a:endParaRPr lang="en-US" dirty="0"/>
        </a:p>
      </dgm:t>
    </dgm:pt>
    <dgm:pt modelId="{46EF7D95-EC08-42E7-BBD4-E4BB1521B8D7}" type="parTrans" cxnId="{C71A8C7A-9FA7-4306-AC05-5EB72F84B6F7}">
      <dgm:prSet/>
      <dgm:spPr/>
      <dgm:t>
        <a:bodyPr/>
        <a:lstStyle/>
        <a:p>
          <a:endParaRPr lang="en-US"/>
        </a:p>
      </dgm:t>
    </dgm:pt>
    <dgm:pt modelId="{38DB6EB3-7704-4F25-89A5-E71B1D03D8D7}" type="sibTrans" cxnId="{C71A8C7A-9FA7-4306-AC05-5EB72F84B6F7}">
      <dgm:prSet/>
      <dgm:spPr/>
      <dgm:t>
        <a:bodyPr/>
        <a:lstStyle/>
        <a:p>
          <a:endParaRPr lang="en-US"/>
        </a:p>
      </dgm:t>
    </dgm:pt>
    <dgm:pt modelId="{7629B23E-389D-4CF4-8313-68CA8F7277FF}" type="pres">
      <dgm:prSet presAssocID="{AB4132DB-E130-4A99-A9F1-1B6BC9997C8F}" presName="linear" presStyleCnt="0">
        <dgm:presLayoutVars>
          <dgm:animLvl val="lvl"/>
          <dgm:resizeHandles val="exact"/>
        </dgm:presLayoutVars>
      </dgm:prSet>
      <dgm:spPr/>
    </dgm:pt>
    <dgm:pt modelId="{7068A021-4917-4FE0-811E-F369601CDF49}" type="pres">
      <dgm:prSet presAssocID="{3BBDD83E-0342-4425-81B4-D6266CA1460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24D34B2-8CF9-4B60-9055-D4175C1086B4}" type="pres">
      <dgm:prSet presAssocID="{C99E3452-1D67-48B8-A756-4CC168597E6E}" presName="spacer" presStyleCnt="0"/>
      <dgm:spPr/>
    </dgm:pt>
    <dgm:pt modelId="{38393DFC-A031-4821-AA8C-FC5A6160D5FC}" type="pres">
      <dgm:prSet presAssocID="{0AA99493-9B21-4AAF-9B1A-09E7397036A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46528E9-AD98-48E2-BBC6-A23B316706DF}" type="pres">
      <dgm:prSet presAssocID="{D8A4FD8F-9136-4E30-9E95-53377F2F46EC}" presName="spacer" presStyleCnt="0"/>
      <dgm:spPr/>
    </dgm:pt>
    <dgm:pt modelId="{F3B48BAD-7733-4140-A6F4-F55AEB759118}" type="pres">
      <dgm:prSet presAssocID="{9EC4706B-B7C3-4A42-84C6-1A946FA8971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DA27801-DF54-426A-8F97-35B345A2F9FA}" type="presOf" srcId="{0AA99493-9B21-4AAF-9B1A-09E7397036A3}" destId="{38393DFC-A031-4821-AA8C-FC5A6160D5FC}" srcOrd="0" destOrd="0" presId="urn:microsoft.com/office/officeart/2005/8/layout/vList2"/>
    <dgm:cxn modelId="{64C5C11C-4066-432A-90A7-D65AA23BE5EC}" type="presOf" srcId="{3BBDD83E-0342-4425-81B4-D6266CA14606}" destId="{7068A021-4917-4FE0-811E-F369601CDF49}" srcOrd="0" destOrd="0" presId="urn:microsoft.com/office/officeart/2005/8/layout/vList2"/>
    <dgm:cxn modelId="{E50FDF2F-05B8-4E3B-904D-F7439BBE85FB}" srcId="{AB4132DB-E130-4A99-A9F1-1B6BC9997C8F}" destId="{0AA99493-9B21-4AAF-9B1A-09E7397036A3}" srcOrd="1" destOrd="0" parTransId="{1F8D2FAC-89A7-49A7-9E27-0BD0CB6E06B9}" sibTransId="{D8A4FD8F-9136-4E30-9E95-53377F2F46EC}"/>
    <dgm:cxn modelId="{3B5C2E67-788A-47C8-B49E-E5CD0ABDDDEF}" srcId="{AB4132DB-E130-4A99-A9F1-1B6BC9997C8F}" destId="{3BBDD83E-0342-4425-81B4-D6266CA14606}" srcOrd="0" destOrd="0" parTransId="{B626F4F5-9EEF-4547-9143-137F0DCA4EAA}" sibTransId="{C99E3452-1D67-48B8-A756-4CC168597E6E}"/>
    <dgm:cxn modelId="{C71A8C7A-9FA7-4306-AC05-5EB72F84B6F7}" srcId="{AB4132DB-E130-4A99-A9F1-1B6BC9997C8F}" destId="{9EC4706B-B7C3-4A42-84C6-1A946FA89717}" srcOrd="2" destOrd="0" parTransId="{46EF7D95-EC08-42E7-BBD4-E4BB1521B8D7}" sibTransId="{38DB6EB3-7704-4F25-89A5-E71B1D03D8D7}"/>
    <dgm:cxn modelId="{2D831298-F70D-45AC-A37C-334BEF78C2D6}" type="presOf" srcId="{9EC4706B-B7C3-4A42-84C6-1A946FA89717}" destId="{F3B48BAD-7733-4140-A6F4-F55AEB759118}" srcOrd="0" destOrd="0" presId="urn:microsoft.com/office/officeart/2005/8/layout/vList2"/>
    <dgm:cxn modelId="{647745A6-5673-43B1-BDF1-1386EA1D62AE}" type="presOf" srcId="{AB4132DB-E130-4A99-A9F1-1B6BC9997C8F}" destId="{7629B23E-389D-4CF4-8313-68CA8F7277FF}" srcOrd="0" destOrd="0" presId="urn:microsoft.com/office/officeart/2005/8/layout/vList2"/>
    <dgm:cxn modelId="{E0A89CFF-4BE9-4C58-BB87-B987158A7163}" type="presParOf" srcId="{7629B23E-389D-4CF4-8313-68CA8F7277FF}" destId="{7068A021-4917-4FE0-811E-F369601CDF49}" srcOrd="0" destOrd="0" presId="urn:microsoft.com/office/officeart/2005/8/layout/vList2"/>
    <dgm:cxn modelId="{4E175990-9263-427D-9637-BA7A4CA3E8B5}" type="presParOf" srcId="{7629B23E-389D-4CF4-8313-68CA8F7277FF}" destId="{624D34B2-8CF9-4B60-9055-D4175C1086B4}" srcOrd="1" destOrd="0" presId="urn:microsoft.com/office/officeart/2005/8/layout/vList2"/>
    <dgm:cxn modelId="{A88C2722-6D39-400C-95FD-DD93FAB87941}" type="presParOf" srcId="{7629B23E-389D-4CF4-8313-68CA8F7277FF}" destId="{38393DFC-A031-4821-AA8C-FC5A6160D5FC}" srcOrd="2" destOrd="0" presId="urn:microsoft.com/office/officeart/2005/8/layout/vList2"/>
    <dgm:cxn modelId="{1914BFCB-8613-4729-AD6F-227C4152DBF2}" type="presParOf" srcId="{7629B23E-389D-4CF4-8313-68CA8F7277FF}" destId="{846528E9-AD98-48E2-BBC6-A23B316706DF}" srcOrd="3" destOrd="0" presId="urn:microsoft.com/office/officeart/2005/8/layout/vList2"/>
    <dgm:cxn modelId="{79437E94-95CD-43F8-93AF-1EC5B6954004}" type="presParOf" srcId="{7629B23E-389D-4CF4-8313-68CA8F7277FF}" destId="{F3B48BAD-7733-4140-A6F4-F55AEB75911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68A021-4917-4FE0-811E-F369601CDF49}">
      <dsp:nvSpPr>
        <dsp:cNvPr id="0" name=""/>
        <dsp:cNvSpPr/>
      </dsp:nvSpPr>
      <dsp:spPr>
        <a:xfrm>
          <a:off x="0" y="117087"/>
          <a:ext cx="6263640" cy="171843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kern="1200"/>
            <a:t>Ovogodišnja kampanja posvećena je uključivanju obolelih od reumatskih bolesti sa i bez invaliditeta u posao, modalitetima njihovog zapošljavanja  i informisanosti.</a:t>
          </a:r>
          <a:endParaRPr lang="en-US" sz="2000" kern="1200"/>
        </a:p>
      </dsp:txBody>
      <dsp:txXfrm>
        <a:off x="83887" y="200974"/>
        <a:ext cx="6095866" cy="1550663"/>
      </dsp:txXfrm>
    </dsp:sp>
    <dsp:sp modelId="{38393DFC-A031-4821-AA8C-FC5A6160D5FC}">
      <dsp:nvSpPr>
        <dsp:cNvPr id="0" name=""/>
        <dsp:cNvSpPr/>
      </dsp:nvSpPr>
      <dsp:spPr>
        <a:xfrm>
          <a:off x="0" y="1893125"/>
          <a:ext cx="6263640" cy="1718437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kern="1200"/>
            <a:t>Kampanja je obeležena  Konferencijom za novinare u Press Centru UNS-a 12. oktobra u 11 časova i  online tribinom za pacijente.</a:t>
          </a:r>
          <a:endParaRPr lang="en-US" sz="2000" kern="1200"/>
        </a:p>
      </dsp:txBody>
      <dsp:txXfrm>
        <a:off x="83887" y="1977012"/>
        <a:ext cx="6095866" cy="1550663"/>
      </dsp:txXfrm>
    </dsp:sp>
    <dsp:sp modelId="{F3B48BAD-7733-4140-A6F4-F55AEB759118}">
      <dsp:nvSpPr>
        <dsp:cNvPr id="0" name=""/>
        <dsp:cNvSpPr/>
      </dsp:nvSpPr>
      <dsp:spPr>
        <a:xfrm>
          <a:off x="0" y="3669162"/>
          <a:ext cx="6263640" cy="1718437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RS" sz="2000" kern="1200" dirty="0"/>
            <a:t>Na konferenciji za novinare </a:t>
          </a:r>
          <a:r>
            <a:rPr lang="sr-Latn-RS" sz="2000" b="1" kern="1200" dirty="0">
              <a:solidFill>
                <a:schemeClr val="tx1"/>
              </a:solidFill>
            </a:rPr>
            <a:t>prisustvovalo je 22 redakcije </a:t>
          </a:r>
          <a:r>
            <a:rPr lang="sr-Latn-RS" sz="2000" kern="1200" dirty="0"/>
            <a:t>i  to Politika, danas, Kurir, Alo,  Večernje Novosti, Srpski telegraf, Telegraf.rs, Espreso.rs, Mondo, Radio Beograd1, Studio B, Tanjug, Tanjug TV, Kurir TV, Tv Pink, TV Republika Srpska, Beta, TV Euroknews</a:t>
          </a:r>
          <a:endParaRPr lang="en-US" sz="2000" kern="1200" dirty="0"/>
        </a:p>
      </dsp:txBody>
      <dsp:txXfrm>
        <a:off x="83887" y="3753049"/>
        <a:ext cx="6095866" cy="1550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441A6-48FB-4A80-87AD-F349262A5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A2ACD0-A108-438B-B7F2-85724A9569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EF036-BBE6-4C75-95EF-3F83F3CD0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17F4-045B-4BA3-B042-DE59C245193B}" type="datetimeFigureOut">
              <a:rPr lang="sr-Latn-RS" smtClean="0"/>
              <a:t>16.10.2021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6E898-DE73-4790-BEA3-80108D939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CD821-73C2-46B6-A577-EE3BED7D6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EA5-0042-4BD9-A521-3AC4E0189AF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57938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8D315-9ECC-47BC-9C4A-92DB333FF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65CA8D-4B4E-41AD-8C02-30CFEACAC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56233-BB8C-4323-A32B-08BC0FA81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17F4-045B-4BA3-B042-DE59C245193B}" type="datetimeFigureOut">
              <a:rPr lang="sr-Latn-RS" smtClean="0"/>
              <a:t>16.10.2021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6847C-1D62-4467-BB0E-84A31C300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E708B-E3D4-4696-98B7-1416E57A5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EA5-0042-4BD9-A521-3AC4E0189AF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801399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446B6E-8A0F-4BEC-AC77-DFA4C089ED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B65E93-74AC-4482-8B32-433D927FE7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E8019-1E2E-4D69-93BE-928DBBEBE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17F4-045B-4BA3-B042-DE59C245193B}" type="datetimeFigureOut">
              <a:rPr lang="sr-Latn-RS" smtClean="0"/>
              <a:t>16.10.2021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885-1658-43DC-BBF6-CC2B24174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F102A-6A59-44BE-8243-D1D7F74E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EA5-0042-4BD9-A521-3AC4E0189AF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796070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A03C2-B389-47CD-8D1D-2F7ACE974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F49C6-5C3D-4CED-B828-A739AA727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4C0FA2-1292-4250-9A1A-71A4B72A7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17F4-045B-4BA3-B042-DE59C245193B}" type="datetimeFigureOut">
              <a:rPr lang="sr-Latn-RS" smtClean="0"/>
              <a:t>16.10.2021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1770E-2432-44A0-BA97-2AC36C5F1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1B767-F2C3-4F44-B193-6BBAF885C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EA5-0042-4BD9-A521-3AC4E0189AF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584791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4D115-7745-48A0-BCDD-59E8FCA16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6FBE09-2096-46C0-94B4-0629F647AE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72545E-2674-406C-891F-7484C57AC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17F4-045B-4BA3-B042-DE59C245193B}" type="datetimeFigureOut">
              <a:rPr lang="sr-Latn-RS" smtClean="0"/>
              <a:t>16.10.2021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CF33EE-69AB-4455-84A6-3CE8A35F5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73EA5-A4E8-4539-964F-4A626874B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EA5-0042-4BD9-A521-3AC4E0189AF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8599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FEA56-4B03-4FA4-BDED-6AE44DC86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4F177-AAC1-4461-B6EF-1482E9558A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21FD6-2DBC-491B-A3BD-343EA1BCC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A76167-124D-46E8-B120-9878FDE7C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17F4-045B-4BA3-B042-DE59C245193B}" type="datetimeFigureOut">
              <a:rPr lang="sr-Latn-RS" smtClean="0"/>
              <a:t>16.10.2021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E39AA0-2CB5-4ADF-AC96-BFDE3F5A3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28EFF-C78A-456A-8B54-DEF316BE7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EA5-0042-4BD9-A521-3AC4E0189AF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78514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5529D-9B92-4C6A-A6ED-787DD8BAF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01425-1E84-49E4-A3DB-2EC38BB3B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7FC980-1034-4DBC-89E5-CA13CCB54C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79D9C4-5D12-4469-8D2B-E1076BCA3A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6D68DC-C968-4966-8FEA-C60109165F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0CE2FD-A906-43B0-B0D4-EC6A622E0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17F4-045B-4BA3-B042-DE59C245193B}" type="datetimeFigureOut">
              <a:rPr lang="sr-Latn-RS" smtClean="0"/>
              <a:t>16.10.2021</a:t>
            </a:fld>
            <a:endParaRPr lang="sr-Latn-R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FF760A-52E5-407B-BC00-5CF0EB42F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850565-466D-42D1-AB2E-971661FDA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EA5-0042-4BD9-A521-3AC4E0189AF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412718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0BF07-5483-46B0-B5CC-A38440509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4D6B4F-2363-4C39-BAFF-EFD7FB90D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17F4-045B-4BA3-B042-DE59C245193B}" type="datetimeFigureOut">
              <a:rPr lang="sr-Latn-RS" smtClean="0"/>
              <a:t>16.10.2021</a:t>
            </a:fld>
            <a:endParaRPr lang="sr-Latn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448366-24FF-4D96-9D00-70D8EF9B8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D04555-BA15-4C98-8B33-0F98ACE03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EA5-0042-4BD9-A521-3AC4E0189AF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03011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941AE3-764A-4B38-8146-879A6143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17F4-045B-4BA3-B042-DE59C245193B}" type="datetimeFigureOut">
              <a:rPr lang="sr-Latn-RS" smtClean="0"/>
              <a:t>16.10.2021</a:t>
            </a:fld>
            <a:endParaRPr lang="sr-Latn-R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07F8A8-0421-4D86-9E68-B5EF1A85A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FABE6-DF5B-40D5-AD28-07C9EAC71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EA5-0042-4BD9-A521-3AC4E0189AF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11662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DC04B-942C-4C85-8A21-C99AF9F59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3DF66-CC72-4CF7-919D-FCDA31439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09EDD0-A259-4324-90D0-DA490258FC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E39FC3-FC22-476B-B1D8-8655FB28E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17F4-045B-4BA3-B042-DE59C245193B}" type="datetimeFigureOut">
              <a:rPr lang="sr-Latn-RS" smtClean="0"/>
              <a:t>16.10.2021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DC17E-8392-43E7-B7F5-7E5A296B5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47FF0-AF0A-43B8-9185-EC4E7DFC3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EA5-0042-4BD9-A521-3AC4E0189AF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492777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07208-52A2-4789-BBBE-5149721E1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E10B4-3375-411A-9F5E-545254FA7B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R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5F381-E4BF-4AFA-9A06-26FDDA5BB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80A3B-21F6-46E3-8689-456F48294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D17F4-045B-4BA3-B042-DE59C245193B}" type="datetimeFigureOut">
              <a:rPr lang="sr-Latn-RS" smtClean="0"/>
              <a:t>16.10.2021</a:t>
            </a:fld>
            <a:endParaRPr lang="sr-Latn-R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1819A-6363-4717-92E4-6C01D208F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1DEB2-50BA-4F3C-93A7-10C1734D4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1EA5-0042-4BD9-A521-3AC4E0189AF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472696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0ABE46-A605-4790-B1EE-B5B0A76BF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074B46-CFDD-4E52-955F-F07BA7CA1A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R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D2308-6982-4261-A827-C4B353379E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D17F4-045B-4BA3-B042-DE59C245193B}" type="datetimeFigureOut">
              <a:rPr lang="sr-Latn-RS" smtClean="0"/>
              <a:t>16.10.2021</a:t>
            </a:fld>
            <a:endParaRPr lang="sr-Latn-R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CCBA9-40CC-4787-9BC8-D97BB3CBF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0276-DD82-4D6D-856B-D4D39AAAB2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1EA5-0042-4BD9-A521-3AC4E0189AFB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10414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D98CAC-3EFF-4342-BD5A-6C0E8CAB4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4006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5DD2C2-D0E8-44DC-A0F2-2C1F13A8E3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914402"/>
            <a:ext cx="10515600" cy="2659957"/>
          </a:xfrm>
        </p:spPr>
        <p:txBody>
          <a:bodyPr>
            <a:normAutofit/>
          </a:bodyPr>
          <a:lstStyle/>
          <a:p>
            <a:r>
              <a:rPr lang="sr-Latn-RS" sz="8000">
                <a:solidFill>
                  <a:srgbClr val="FFFFFF"/>
                </a:solidFill>
              </a:rPr>
              <a:t>Medijski izveštaj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56518-23A5-4C2B-A999-49C474CF05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368800"/>
            <a:ext cx="10515600" cy="1390650"/>
          </a:xfrm>
        </p:spPr>
        <p:txBody>
          <a:bodyPr>
            <a:normAutofit/>
          </a:bodyPr>
          <a:lstStyle/>
          <a:p>
            <a:r>
              <a:rPr lang="sr-Latn-RS" sz="2700" dirty="0"/>
              <a:t>Udruženje pacijenata obolelih od reumatskih bolesti  Srbije</a:t>
            </a:r>
          </a:p>
          <a:p>
            <a:r>
              <a:rPr lang="sr-Latn-RS" sz="2700" dirty="0"/>
              <a:t>  Obeležavanje Svetskog dana borbe protiv artritisa- „Vreme je  za posao“, kampanja 2021.</a:t>
            </a:r>
          </a:p>
        </p:txBody>
      </p:sp>
    </p:spTree>
    <p:extLst>
      <p:ext uri="{BB962C8B-B14F-4D97-AF65-F5344CB8AC3E}">
        <p14:creationId xmlns:p14="http://schemas.microsoft.com/office/powerpoint/2010/main" val="1705876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F7EEE-3A93-400C-A2C6-A0172C7C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DDDB31F-0947-4CD7-9E2F-A7D864EE4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323" t="13814" r="40350" b="1063"/>
          <a:stretch/>
        </p:blipFill>
        <p:spPr>
          <a:xfrm>
            <a:off x="5824302" y="1276019"/>
            <a:ext cx="3157170" cy="467617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1608CA-746E-46B5-820A-284D3FF979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07" t="11477" r="43797" b="4135"/>
          <a:stretch/>
        </p:blipFill>
        <p:spPr>
          <a:xfrm>
            <a:off x="9132425" y="389620"/>
            <a:ext cx="2523281" cy="57873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8AF34E-E9BA-40D2-A800-AD37234EBC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19" t="12249" r="37210" b="12403"/>
          <a:stretch/>
        </p:blipFill>
        <p:spPr>
          <a:xfrm>
            <a:off x="536294" y="1199548"/>
            <a:ext cx="5178056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96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3BC4B-1410-4451-B420-87634327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 Medijske objave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4B4AEC-7E5D-41D3-B1C3-A051B2BDF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275" t="14734" r="28192" b="38350"/>
          <a:stretch/>
        </p:blipFill>
        <p:spPr>
          <a:xfrm>
            <a:off x="192938" y="1881962"/>
            <a:ext cx="5903062" cy="34981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F5D0FA-6238-4D15-9E6A-A77E7CF384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69" t="15349" r="28139" b="44806"/>
          <a:stretch/>
        </p:blipFill>
        <p:spPr>
          <a:xfrm>
            <a:off x="6026888" y="324403"/>
            <a:ext cx="5326912" cy="27325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C3E24A-4ADC-4693-B9AB-F05052C743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56" t="15193" r="24826" b="41163"/>
          <a:stretch/>
        </p:blipFill>
        <p:spPr>
          <a:xfrm>
            <a:off x="6026888" y="3248246"/>
            <a:ext cx="5903062" cy="299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60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09534-8509-4BFC-82B0-19343F11B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 Medijske objave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6BA8B0-906F-41D2-90D2-1437CB3FF4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110" t="14172" r="28553" b="39277"/>
          <a:stretch/>
        </p:blipFill>
        <p:spPr>
          <a:xfrm>
            <a:off x="825285" y="1906928"/>
            <a:ext cx="5270715" cy="317435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A6743D-7F5F-4518-A865-C24A09637E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82" t="15865" r="28133" b="44135"/>
          <a:stretch/>
        </p:blipFill>
        <p:spPr>
          <a:xfrm>
            <a:off x="6528121" y="1906928"/>
            <a:ext cx="4838594" cy="317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77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190D05-C2B4-49B4-9974-793667A91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sr-Latn-RS" sz="5100">
                <a:solidFill>
                  <a:schemeClr val="bg1"/>
                </a:solidFill>
              </a:rPr>
              <a:t>Obeležavanje Svetskog dana  borbe protiv artritisa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391092A-E64C-4344-9211-510103B24C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983795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3967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1546CB-ACFA-404B-82BD-386AE4678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sr-Latn-RS" sz="4000">
                <a:solidFill>
                  <a:srgbClr val="FFFFFF"/>
                </a:solidFill>
              </a:rPr>
              <a:t> Medijske objave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E306A-AAEB-4BB1-B353-CBD16188B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sr-Latn-RS" sz="2000" dirty="0"/>
              <a:t> </a:t>
            </a:r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Ukupan broj medijskih objava </a:t>
            </a:r>
            <a:r>
              <a:rPr lang="sr-Latn-RS" sz="2000" b="1" dirty="0">
                <a:latin typeface="Arial" panose="020B0604020202020204" pitchFamily="34" charset="0"/>
                <a:cs typeface="Arial" panose="020B0604020202020204" pitchFamily="34" charset="0"/>
              </a:rPr>
              <a:t>tokom kampanje je 38 </a:t>
            </a:r>
          </a:p>
          <a:p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Televizije - 12 priloga : RTS1, Studiob (2) TV Euroknews, TV Republika Srpska, TV Vesti ( 2), TV Kurir (2) TV K1, TV Belami, TV Vojvodina</a:t>
            </a:r>
          </a:p>
          <a:p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 Radio- 1: Radio Beograd1</a:t>
            </a:r>
          </a:p>
          <a:p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Portali - 19- espreso.rs, kurir.rs, studiob.rs, tanjug.rs,beta.rs, belami.rs, rtv.rs, srbijadanas.rs, lepa i srećna.rs, mondo.rs danas.rs, politika.rs, republika.rs, telegraf.rs, informer.rs, novi magazin.rs, top vesti.rs, vesti.rs, naslovi.rs</a:t>
            </a:r>
          </a:p>
          <a:p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 Štampana izdanaja - 4: Politika, Danas, Alo, Dnevnik</a:t>
            </a:r>
          </a:p>
          <a:p>
            <a:r>
              <a:rPr lang="sr-Latn-RS" sz="2000" dirty="0">
                <a:latin typeface="Arial" panose="020B0604020202020204" pitchFamily="34" charset="0"/>
                <a:cs typeface="Arial" panose="020B0604020202020204" pitchFamily="34" charset="0"/>
              </a:rPr>
              <a:t>Očekuje se i tekst u štampanom izdanju Informera i još jedan o ishrani pacijenata u Politici</a:t>
            </a:r>
          </a:p>
        </p:txBody>
      </p:sp>
    </p:spTree>
    <p:extLst>
      <p:ext uri="{BB962C8B-B14F-4D97-AF65-F5344CB8AC3E}">
        <p14:creationId xmlns:p14="http://schemas.microsoft.com/office/powerpoint/2010/main" val="677905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DB2EBA-BD30-43DE-9F8B-7E1EF82E1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259" t="15501" r="28553" b="39013"/>
          <a:stretch/>
        </p:blipFill>
        <p:spPr>
          <a:xfrm>
            <a:off x="5251450" y="469900"/>
            <a:ext cx="6397625" cy="35909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8085D4-C070-4929-8725-DAB9F03C3D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62" t="15021" r="28512" b="38565"/>
          <a:stretch/>
        </p:blipFill>
        <p:spPr>
          <a:xfrm>
            <a:off x="5251450" y="4130675"/>
            <a:ext cx="3741738" cy="2222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63BBBB-E2C4-4BD7-8469-7C4DBCE195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07" t="12657" r="28703" b="17975"/>
          <a:stretch/>
        </p:blipFill>
        <p:spPr>
          <a:xfrm>
            <a:off x="9066213" y="4130675"/>
            <a:ext cx="2584450" cy="2222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5BC5E1-78BA-41EF-B93B-CCCDD4753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sr-Latn-RS">
                <a:solidFill>
                  <a:srgbClr val="FFFFFF"/>
                </a:solidFill>
              </a:rPr>
              <a:t>Medijske objave</a:t>
            </a:r>
          </a:p>
        </p:txBody>
      </p:sp>
    </p:spTree>
    <p:extLst>
      <p:ext uri="{BB962C8B-B14F-4D97-AF65-F5344CB8AC3E}">
        <p14:creationId xmlns:p14="http://schemas.microsoft.com/office/powerpoint/2010/main" val="1702723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08493-2446-4E57-8562-A426A7216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Medijske objave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CFEFCE-6516-4A15-B48B-17C2D26CC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204" t="14969" r="28853" b="38214"/>
          <a:stretch/>
        </p:blipFill>
        <p:spPr>
          <a:xfrm>
            <a:off x="509113" y="1875098"/>
            <a:ext cx="5586887" cy="342610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9E1C50-A8CF-48C2-ACDD-D6B2E05AA7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22" t="16203" r="27658" b="40928"/>
          <a:stretch/>
        </p:blipFill>
        <p:spPr>
          <a:xfrm>
            <a:off x="6342927" y="405113"/>
            <a:ext cx="5440101" cy="2939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5E791F-658A-4DE6-8C9B-B304D01A7B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02" t="16540" r="27278" b="40591"/>
          <a:stretch/>
        </p:blipFill>
        <p:spPr>
          <a:xfrm>
            <a:off x="6342927" y="3599724"/>
            <a:ext cx="5440101" cy="293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841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34AC8D-7893-40DD-8D64-187B67270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Medijske objave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26B64D-1B71-4F0B-AD3C-68FDE3C47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811" t="15223" r="33827" b="37373"/>
          <a:stretch/>
        </p:blipFill>
        <p:spPr>
          <a:xfrm>
            <a:off x="483714" y="2426818"/>
            <a:ext cx="5151624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9F514F6-C922-4F57-A198-F252EE44EA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32" t="14419" r="33450" b="37722"/>
          <a:stretch/>
        </p:blipFill>
        <p:spPr>
          <a:xfrm>
            <a:off x="6445073" y="2543468"/>
            <a:ext cx="5455917" cy="376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563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3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2CF556-76C0-4E8D-85BF-A6B1AFC6D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Medijske objave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A0369B-9057-4BEA-BADC-DDC7CB89C7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72" t="16879" r="27564" b="39071"/>
          <a:stretch/>
        </p:blipFill>
        <p:spPr>
          <a:xfrm>
            <a:off x="320040" y="1377151"/>
            <a:ext cx="3425609" cy="1858797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CFAFAB-3F7F-4447-A605-F30FB0496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7688" t="15711" r="27505" b="18313"/>
          <a:stretch/>
        </p:blipFill>
        <p:spPr>
          <a:xfrm>
            <a:off x="4385729" y="884721"/>
            <a:ext cx="3433324" cy="284365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F9F2968-8D67-4906-BD92-02E49BF7CB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06" t="16371" r="28038" b="39578"/>
          <a:stretch/>
        </p:blipFill>
        <p:spPr>
          <a:xfrm>
            <a:off x="8449725" y="1363806"/>
            <a:ext cx="3423916" cy="193011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792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4EDB7-B374-496D-94B6-F6F187678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 Medijske objave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DBAFB6-7220-4264-8435-412D814E0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323" t="11312" r="45235" b="5852"/>
          <a:stretch/>
        </p:blipFill>
        <p:spPr>
          <a:xfrm>
            <a:off x="5699049" y="1027906"/>
            <a:ext cx="2602707" cy="565588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E4F9A5-2B56-4E1B-88C7-8F97890783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49" t="14728" r="44274" b="4556"/>
          <a:stretch/>
        </p:blipFill>
        <p:spPr>
          <a:xfrm>
            <a:off x="9161721" y="1148316"/>
            <a:ext cx="2679405" cy="5535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CE6E13-8B11-4159-937B-F11F4E07BE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34" t="13671" r="41804" b="5324"/>
          <a:stretch/>
        </p:blipFill>
        <p:spPr>
          <a:xfrm>
            <a:off x="1167820" y="1551006"/>
            <a:ext cx="4201610" cy="555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36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079203-A57A-41D6-B159-FE6969453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086" t="12036" r="31765" b="13207"/>
          <a:stretch/>
        </p:blipFill>
        <p:spPr>
          <a:xfrm>
            <a:off x="1608138" y="1844675"/>
            <a:ext cx="3892550" cy="44497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0E0110-88BB-444C-B04C-597C64EE29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85" t="12093" r="24389" b="5325"/>
          <a:stretch/>
        </p:blipFill>
        <p:spPr>
          <a:xfrm>
            <a:off x="5562600" y="1844675"/>
            <a:ext cx="5019675" cy="44497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368BBA-A01C-49F8-A3B7-F2F3035C8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Medijske objave</a:t>
            </a:r>
          </a:p>
        </p:txBody>
      </p:sp>
    </p:spTree>
    <p:extLst>
      <p:ext uri="{BB962C8B-B14F-4D97-AF65-F5344CB8AC3E}">
        <p14:creationId xmlns:p14="http://schemas.microsoft.com/office/powerpoint/2010/main" val="4166667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318</Words>
  <Application>Microsoft Office PowerPoint</Application>
  <PresentationFormat>Widescreen</PresentationFormat>
  <Paragraphs>22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Medijski izveštaj</vt:lpstr>
      <vt:lpstr>Obeležavanje Svetskog dana  borbe protiv artritisa</vt:lpstr>
      <vt:lpstr> Medijske objave</vt:lpstr>
      <vt:lpstr>Medijske objave</vt:lpstr>
      <vt:lpstr>Medijske objave</vt:lpstr>
      <vt:lpstr>Medijske objave</vt:lpstr>
      <vt:lpstr>Medijske objave</vt:lpstr>
      <vt:lpstr> Medijske objave</vt:lpstr>
      <vt:lpstr> Medijske objave</vt:lpstr>
      <vt:lpstr>PowerPoint Presentation</vt:lpstr>
      <vt:lpstr> Medijske objave</vt:lpstr>
      <vt:lpstr> Medijske objave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Medijski izveštaj</dc:title>
  <dc:creator>Tamara Birac</dc:creator>
  <cp:lastModifiedBy>Tamara Birac</cp:lastModifiedBy>
  <cp:revision>1</cp:revision>
  <dcterms:created xsi:type="dcterms:W3CDTF">2021-10-16T09:11:56Z</dcterms:created>
  <dcterms:modified xsi:type="dcterms:W3CDTF">2021-10-16T10:46:07Z</dcterms:modified>
</cp:coreProperties>
</file>