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72" r:id="rId7"/>
    <p:sldId id="263" r:id="rId8"/>
    <p:sldId id="274" r:id="rId9"/>
    <p:sldId id="264" r:id="rId10"/>
    <p:sldId id="276" r:id="rId11"/>
    <p:sldId id="279" r:id="rId12"/>
    <p:sldId id="278" r:id="rId13"/>
    <p:sldId id="277" r:id="rId14"/>
    <p:sldId id="280" r:id="rId15"/>
    <p:sldId id="281" r:id="rId16"/>
    <p:sldId id="282" r:id="rId17"/>
    <p:sldId id="268" r:id="rId18"/>
    <p:sldId id="283" r:id="rId19"/>
    <p:sldId id="269" r:id="rId20"/>
    <p:sldId id="270" r:id="rId21"/>
    <p:sldId id="271" r:id="rId22"/>
    <p:sldId id="284" r:id="rId23"/>
    <p:sldId id="285" r:id="rId24"/>
    <p:sldId id="28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50" d="100"/>
          <a:sy n="50" d="100"/>
        </p:scale>
        <p:origin x="-1956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4E6C3-99E6-4417-86E7-23B2E5728A8C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95607-8796-4D16-A3E0-AD8DECEB4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83104-F0EA-43F5-8233-572AA8B1840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6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47C0-E830-4880-8363-8F4FB7DE48DC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5471-F78E-40A5-BBAE-572FA91DC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47C0-E830-4880-8363-8F4FB7DE48DC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5471-F78E-40A5-BBAE-572FA91DC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47C0-E830-4880-8363-8F4FB7DE48DC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5471-F78E-40A5-BBAE-572FA91DC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47C0-E830-4880-8363-8F4FB7DE48DC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5471-F78E-40A5-BBAE-572FA91DC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47C0-E830-4880-8363-8F4FB7DE48DC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5471-F78E-40A5-BBAE-572FA91DC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47C0-E830-4880-8363-8F4FB7DE48DC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5471-F78E-40A5-BBAE-572FA91DC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47C0-E830-4880-8363-8F4FB7DE48DC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5471-F78E-40A5-BBAE-572FA91DC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47C0-E830-4880-8363-8F4FB7DE48DC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5471-F78E-40A5-BBAE-572FA91DC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47C0-E830-4880-8363-8F4FB7DE48DC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5471-F78E-40A5-BBAE-572FA91DC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47C0-E830-4880-8363-8F4FB7DE48DC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5471-F78E-40A5-BBAE-572FA91DC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47C0-E830-4880-8363-8F4FB7DE48DC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5471-F78E-40A5-BBAE-572FA91DCD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547C0-E830-4880-8363-8F4FB7DE48DC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15471-F78E-40A5-BBAE-572FA91DCDD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m.medycyna24.pl/shutterstock-158366573-0b7f0f45e,641,0,0,0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tm-prod.global.ssl.fastly.net/uploaded/attachments/12764.png?v=dc9386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imgkid.com/images-of-happy-person.s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goalhabits.files.wordpress.com/2014/07/goalhabits_0713.p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self.com/wp-content/uploads/2014/07/7-hours-of-sleep-6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40.media.tumblr.com/59e75d17b628dac7dca47dc624cc3106/tumblr_nv1mxwOlPT1uquxobo1_1280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1.staticflickr.com/9/8354/8350510425_93616f173a_b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parema.com.br/image?img=2010-05-28_06-48-35_4bff9173e7919.jpg&amp;w=251&amp;h=198&amp;resize&amp;crop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timewellness.files.wordpress.com/2013/04/115049937a.jpg?w=480&amp;h=320&amp;crop=1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michiganspineandpain.com/wp-content/uploads/2014/11/Fibromyalgia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rlv.zcache.com/chart_of_the_symptoms_of_fibromyalgia_poster-r4a610dd09d894c89a02fbb45ef4bf302_zet1h_8byvr_1024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edia.pixcove.com/O/4/1/Magnifying-Glass-Larger-View-Magnification-Elegant-0417.jp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espartaseguros.com/imagens/seguradora/bradesco-seguro-saude-empresarial-parque-santa-rit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19872" y="5373216"/>
            <a:ext cx="5724128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03648" y="5373216"/>
            <a:ext cx="460673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3300" b="1" dirty="0" smtClean="0">
                <a:latin typeface="+mj-lt"/>
                <a:ea typeface="+mj-ea"/>
                <a:cs typeface="+mj-cs"/>
              </a:rPr>
              <a:t>F</a:t>
            </a:r>
            <a:r>
              <a:rPr kumimoji="0" lang="en-US" sz="3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ibromialgija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6330" y="5877272"/>
            <a:ext cx="5351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r-Latn-RS" sz="2000" b="1" dirty="0" smtClean="0">
                <a:latin typeface="+mj-lt"/>
                <a:cs typeface="Arial" pitchFamily="34" charset="0"/>
              </a:rPr>
              <a:t>Jamina Simić</a:t>
            </a:r>
            <a:r>
              <a:rPr lang="en-US" sz="2000" b="1" dirty="0" smtClean="0">
                <a:latin typeface="+mj-lt"/>
                <a:cs typeface="Arial" pitchFamily="34" charset="0"/>
              </a:rPr>
              <a:t>, </a:t>
            </a:r>
            <a:r>
              <a:rPr lang="en-US" sz="2000" b="1" dirty="0" err="1">
                <a:latin typeface="+mj-lt"/>
                <a:cs typeface="Arial" pitchFamily="34" charset="0"/>
              </a:rPr>
              <a:t>G</a:t>
            </a:r>
            <a:r>
              <a:rPr lang="en-US" sz="2000" b="1" dirty="0" err="1" smtClean="0">
                <a:latin typeface="+mj-lt"/>
                <a:cs typeface="Arial" pitchFamily="34" charset="0"/>
              </a:rPr>
              <a:t>rupa</a:t>
            </a:r>
            <a:r>
              <a:rPr lang="en-US" sz="2000" b="1" dirty="0" smtClean="0">
                <a:latin typeface="+mj-lt"/>
                <a:cs typeface="Arial" pitchFamily="34" charset="0"/>
              </a:rPr>
              <a:t> </a:t>
            </a:r>
            <a:r>
              <a:rPr lang="en-US" sz="2000" b="1" dirty="0" err="1" smtClean="0">
                <a:latin typeface="+mj-lt"/>
                <a:cs typeface="Arial" pitchFamily="34" charset="0"/>
              </a:rPr>
              <a:t>za</a:t>
            </a:r>
            <a:r>
              <a:rPr lang="en-US" sz="2000" b="1" dirty="0" smtClean="0">
                <a:latin typeface="+mj-lt"/>
                <a:cs typeface="Arial" pitchFamily="34" charset="0"/>
              </a:rPr>
              <a:t> </a:t>
            </a:r>
            <a:r>
              <a:rPr lang="en-US" sz="2000" b="1" dirty="0" err="1" smtClean="0">
                <a:latin typeface="+mj-lt"/>
                <a:cs typeface="Arial" pitchFamily="34" charset="0"/>
              </a:rPr>
              <a:t>podršku</a:t>
            </a:r>
            <a:r>
              <a:rPr lang="en-US" sz="2000" b="1" dirty="0" smtClean="0">
                <a:latin typeface="+mj-lt"/>
                <a:cs typeface="Arial" pitchFamily="34" charset="0"/>
              </a:rPr>
              <a:t> </a:t>
            </a:r>
            <a:r>
              <a:rPr lang="en-US" sz="2000" b="1" dirty="0" err="1" smtClean="0">
                <a:latin typeface="+mj-lt"/>
                <a:cs typeface="Arial" pitchFamily="34" charset="0"/>
              </a:rPr>
              <a:t>obolelima</a:t>
            </a:r>
            <a:r>
              <a:rPr lang="en-US" sz="2000" b="1" dirty="0" smtClean="0">
                <a:latin typeface="+mj-lt"/>
                <a:cs typeface="Arial" pitchFamily="34" charset="0"/>
              </a:rPr>
              <a:t> od FM</a:t>
            </a:r>
            <a:endParaRPr lang="en-US" sz="2000" b="1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Reumatolog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uglavnom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zbog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karakterističnih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dominantnih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simptoma</a:t>
            </a:r>
            <a:r>
              <a:rPr lang="en-US" sz="2400" b="1" dirty="0" smtClean="0"/>
              <a:t>)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Neurolog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po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svojoj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prirodi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pripada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ovoj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grupi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specijalista</a:t>
            </a:r>
            <a:r>
              <a:rPr lang="en-US" sz="2400" b="1" dirty="0" smtClean="0"/>
              <a:t>)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Ostali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doktori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upoznati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prirodom</a:t>
            </a:r>
            <a:r>
              <a:rPr lang="en-US" sz="2400" b="1" dirty="0" smtClean="0"/>
              <a:t> FM</a:t>
            </a:r>
          </a:p>
        </p:txBody>
      </p:sp>
    </p:spTree>
    <p:extLst>
      <p:ext uri="{BB962C8B-B14F-4D97-AF65-F5344CB8AC3E}">
        <p14:creationId xmlns:p14="http://schemas.microsoft.com/office/powerpoint/2010/main" val="1310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www.zevandavidson.com/wp-content/uploads/2015/02/failure-to-diagnose-attorneys.jpg"/>
          <p:cNvPicPr>
            <a:picLocks noChangeAspect="1" noChangeArrowheads="1"/>
          </p:cNvPicPr>
          <p:nvPr/>
        </p:nvPicPr>
        <p:blipFill>
          <a:blip r:embed="rId3" cstate="print"/>
          <a:srcRect t="9888" r="2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283968" y="5373216"/>
            <a:ext cx="486003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797152"/>
            <a:ext cx="6383538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K</a:t>
            </a:r>
            <a:r>
              <a:rPr lang="sr-Latn-RS" sz="3600" dirty="0" smtClean="0"/>
              <a:t>ako nastaje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642556"/>
            <a:ext cx="28083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Izvor</a:t>
            </a:r>
            <a:r>
              <a:rPr lang="en-US" sz="800" dirty="0" smtClean="0"/>
              <a:t>: </a:t>
            </a:r>
            <a:r>
              <a:rPr lang="en-US" sz="800" dirty="0" smtClean="0">
                <a:hlinkClick r:id="rId4"/>
              </a:rPr>
              <a:t>Info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0670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Autofit/>
          </a:bodyPr>
          <a:lstStyle/>
          <a:p>
            <a:pPr marL="360363" indent="-360363">
              <a:buFont typeface="Wingdings" pitchFamily="2" charset="2"/>
              <a:buChar char="§"/>
            </a:pPr>
            <a:r>
              <a:rPr lang="en-US" sz="2400" b="1" dirty="0" err="1" smtClean="0"/>
              <a:t>Pravi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uzrok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još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uvek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nije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potpuno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poznat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preporučujemo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o </a:t>
            </a:r>
            <a:r>
              <a:rPr lang="en-US" sz="2400" b="1" dirty="0" err="1" smtClean="0"/>
              <a:t>ovome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porazgovarate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Vašim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doktorom</a:t>
            </a:r>
            <a:endParaRPr lang="en-US" sz="2400" b="1" dirty="0" smtClean="0"/>
          </a:p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Evidentno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prisustvo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dugotrajne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infekcije</a:t>
            </a:r>
            <a:endParaRPr lang="en-US" sz="2400" b="1" dirty="0" smtClean="0"/>
          </a:p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Fizička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ili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emotivna</a:t>
            </a:r>
            <a:r>
              <a:rPr lang="en-US" sz="2400" b="1" dirty="0" smtClean="0"/>
              <a:t> trauma (</a:t>
            </a:r>
            <a:r>
              <a:rPr lang="en-US" sz="2400" b="1" dirty="0" err="1" smtClean="0"/>
              <a:t>automobilska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nesreća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smrt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bližnjeg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dr.)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Česta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kod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osoba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boluju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neke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druge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bolesti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npr</a:t>
            </a:r>
            <a:r>
              <a:rPr lang="en-US" sz="2400" b="1" dirty="0" smtClean="0"/>
              <a:t>. RA, </a:t>
            </a:r>
            <a:r>
              <a:rPr lang="en-US" sz="2400" b="1" dirty="0" err="1" smtClean="0"/>
              <a:t>česta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posle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Lajmske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bolesti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itd</a:t>
            </a:r>
            <a:endParaRPr lang="en-US" sz="2400" b="1" dirty="0" smtClean="0"/>
          </a:p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Bitno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Vaš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doktor</a:t>
            </a:r>
            <a:r>
              <a:rPr lang="en-US" sz="2400" b="1" dirty="0" smtClean="0"/>
              <a:t>, pre </a:t>
            </a:r>
            <a:r>
              <a:rPr lang="en-US" sz="2400" b="1" dirty="0" err="1" smtClean="0"/>
              <a:t>davanja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dijagnoze</a:t>
            </a:r>
            <a:r>
              <a:rPr lang="en-US" sz="2400" b="1" dirty="0" smtClean="0"/>
              <a:t> FM, </a:t>
            </a:r>
            <a:r>
              <a:rPr lang="en-US" sz="2400" b="1" dirty="0" err="1" smtClean="0"/>
              <a:t>isključi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postojanje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ostalih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bolesti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koje</a:t>
            </a:r>
            <a:r>
              <a:rPr lang="en-US" sz="2400" b="1" dirty="0" smtClean="0"/>
              <a:t> FM </a:t>
            </a:r>
            <a:r>
              <a:rPr lang="en-US" sz="2400" b="1" dirty="0" err="1" smtClean="0"/>
              <a:t>imitira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310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blueskiescareers.co.uk/wp-content/uploads/2014/05/blue-sky-clouds.jpg"/>
          <p:cNvPicPr>
            <a:picLocks noChangeAspect="1" noChangeArrowheads="1"/>
          </p:cNvPicPr>
          <p:nvPr/>
        </p:nvPicPr>
        <p:blipFill>
          <a:blip r:embed="rId3" cstate="print"/>
          <a:srcRect r="219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83568" y="5373216"/>
            <a:ext cx="846043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797152"/>
            <a:ext cx="8399762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3600" dirty="0" smtClean="0"/>
              <a:t>Šta mogu da očekujem</a:t>
            </a:r>
            <a:r>
              <a:rPr lang="en-US" sz="3600" dirty="0" smtClean="0"/>
              <a:t>?</a:t>
            </a:r>
            <a:r>
              <a:rPr lang="sr-Latn-RS" sz="3600" dirty="0" smtClean="0"/>
              <a:t> </a:t>
            </a:r>
            <a:r>
              <a:rPr lang="en-US" sz="3600" dirty="0" smtClean="0"/>
              <a:t>M</a:t>
            </a:r>
            <a:r>
              <a:rPr lang="sr-Latn-RS" sz="3600" dirty="0" smtClean="0"/>
              <a:t>oja budućnost?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0" y="663943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 smtClean="0"/>
              <a:t>Izvor:</a:t>
            </a:r>
            <a:r>
              <a:rPr lang="en-US" sz="800" dirty="0" err="1" smtClean="0">
                <a:hlinkClick r:id="rId4"/>
              </a:rPr>
              <a:t>Budućnost</a:t>
            </a:r>
            <a:r>
              <a:rPr lang="en-US" sz="800" dirty="0" smtClean="0"/>
              <a:t>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0670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Svi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organi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pacijenata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imaju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samo</a:t>
            </a:r>
            <a:r>
              <a:rPr lang="en-US" sz="2400" b="1" dirty="0" smtClean="0"/>
              <a:t> FM </a:t>
            </a:r>
            <a:r>
              <a:rPr lang="en-US" sz="2400" b="1" dirty="0" err="1" smtClean="0"/>
              <a:t>ostaju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netaknuti</a:t>
            </a:r>
            <a:r>
              <a:rPr lang="en-US" sz="2400" b="1" dirty="0" smtClean="0"/>
              <a:t> – </a:t>
            </a:r>
            <a:r>
              <a:rPr lang="en-US" sz="2400" b="1" dirty="0" err="1" smtClean="0"/>
              <a:t>organi</a:t>
            </a:r>
            <a:r>
              <a:rPr lang="en-US" sz="2400" b="1" dirty="0" smtClean="0"/>
              <a:t> ne </a:t>
            </a:r>
            <a:r>
              <a:rPr lang="en-US" sz="2400" b="1" dirty="0" err="1" smtClean="0"/>
              <a:t>oboljevaju</a:t>
            </a:r>
            <a:endParaRPr lang="en-US" sz="2400" b="1" dirty="0" smtClean="0"/>
          </a:p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Iskustva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pacijenata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pokazuju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nekih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simptomi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vremenom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nestaju</a:t>
            </a:r>
            <a:endParaRPr lang="en-US" sz="2400" b="1" dirty="0" smtClean="0"/>
          </a:p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Pacijenti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mogu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imati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dobre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dane</a:t>
            </a:r>
            <a:r>
              <a:rPr lang="en-US" sz="2400" b="1" dirty="0" smtClean="0"/>
              <a:t> : </a:t>
            </a:r>
            <a:r>
              <a:rPr lang="en-US" sz="2400" b="1" dirty="0" err="1" smtClean="0"/>
              <a:t>loše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dobre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mesece</a:t>
            </a:r>
            <a:r>
              <a:rPr lang="en-US" sz="2400" b="1" dirty="0" smtClean="0"/>
              <a:t> : </a:t>
            </a:r>
            <a:r>
              <a:rPr lang="en-US" sz="2400" b="1" dirty="0" err="1" smtClean="0"/>
              <a:t>loše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mesece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dobre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godine</a:t>
            </a:r>
            <a:r>
              <a:rPr lang="en-US" sz="2400" b="1" dirty="0" smtClean="0"/>
              <a:t> : </a:t>
            </a:r>
            <a:r>
              <a:rPr lang="en-US" sz="2400" b="1" dirty="0" err="1" smtClean="0"/>
              <a:t>loše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godine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310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i.huffpost.com/gen/2113234/images/o-HUGGING-YOURSELF-facebook.jpg"/>
          <p:cNvPicPr>
            <a:picLocks noChangeAspect="1" noChangeArrowheads="1"/>
          </p:cNvPicPr>
          <p:nvPr/>
        </p:nvPicPr>
        <p:blipFill>
          <a:blip r:embed="rId3" cstate="print"/>
          <a:srcRect l="40519" t="107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115616" y="5373216"/>
            <a:ext cx="802838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797152"/>
            <a:ext cx="775169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K</a:t>
            </a:r>
            <a:r>
              <a:rPr lang="sr-Latn-RS" sz="3600" dirty="0" smtClean="0"/>
              <a:t>ako mogu da pomognem sebi?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642556"/>
            <a:ext cx="3672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Izvor</a:t>
            </a:r>
            <a:r>
              <a:rPr lang="en-US" sz="800" dirty="0" smtClean="0"/>
              <a:t>: </a:t>
            </a:r>
            <a:r>
              <a:rPr lang="en-US" sz="800" dirty="0" err="1" smtClean="0">
                <a:hlinkClick r:id="rId4"/>
              </a:rPr>
              <a:t>Sreća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0670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Autofit/>
          </a:bodyPr>
          <a:lstStyle/>
          <a:p>
            <a:pPr marL="360363" indent="-360363">
              <a:buFont typeface="Wingdings" pitchFamily="2" charset="2"/>
              <a:buChar char="§"/>
            </a:pPr>
            <a:r>
              <a:rPr lang="en-US" sz="2400" b="1" dirty="0" err="1" smtClean="0"/>
              <a:t>Jedino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multidisciplinarni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pristup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daje</a:t>
            </a:r>
            <a:r>
              <a:rPr lang="en-US" sz="2400" b="1" dirty="0" smtClean="0"/>
              <a:t> DUGOROČNE </a:t>
            </a:r>
            <a:r>
              <a:rPr lang="en-US" sz="2400" b="1" dirty="0" err="1" smtClean="0"/>
              <a:t>rezultate</a:t>
            </a:r>
            <a:r>
              <a:rPr lang="en-US" sz="2400" b="1" dirty="0" smtClean="0"/>
              <a:t>.</a:t>
            </a:r>
          </a:p>
          <a:p>
            <a:pPr marL="360363" indent="-360363">
              <a:buFont typeface="Wingdings" pitchFamily="2" charset="2"/>
              <a:buChar char="§"/>
            </a:pPr>
            <a:r>
              <a:rPr lang="en-US" sz="2400" b="1" dirty="0" err="1" smtClean="0"/>
              <a:t>Multidisciplinarni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pristup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podrazumeva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istovremeno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delovanje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</a:t>
            </a:r>
            <a:r>
              <a:rPr lang="en-US" sz="2400" b="1" dirty="0" smtClean="0"/>
              <a:t>:</a:t>
            </a:r>
            <a:endParaRPr lang="sr-Latn-RS" sz="2400" b="1" dirty="0" smtClean="0"/>
          </a:p>
          <a:p>
            <a:pPr marL="871538">
              <a:buFont typeface="Courier New" pitchFamily="49" charset="0"/>
              <a:buChar char="o"/>
            </a:pPr>
            <a:r>
              <a:rPr lang="en-US" sz="2400" b="1" dirty="0" err="1" smtClean="0"/>
              <a:t>Telo</a:t>
            </a:r>
            <a:r>
              <a:rPr lang="en-US" sz="2400" b="1" dirty="0" smtClean="0"/>
              <a:t> - </a:t>
            </a:r>
            <a:r>
              <a:rPr lang="en-US" sz="2400" b="1" dirty="0" err="1" smtClean="0"/>
              <a:t>redovno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vežbanje</a:t>
            </a:r>
            <a:r>
              <a:rPr lang="en-US" sz="2400" b="1" dirty="0" smtClean="0"/>
              <a:t> i </a:t>
            </a:r>
            <a:r>
              <a:rPr lang="en-US" sz="2400" b="1" dirty="0" err="1" smtClean="0"/>
              <a:t>redovan</a:t>
            </a:r>
            <a:r>
              <a:rPr lang="en-US" sz="2400" b="1" dirty="0" smtClean="0"/>
              <a:t> san</a:t>
            </a:r>
          </a:p>
          <a:p>
            <a:pPr marL="871538">
              <a:buFont typeface="Courier New" pitchFamily="49" charset="0"/>
              <a:buChar char="o"/>
            </a:pPr>
            <a:r>
              <a:rPr lang="en-US" sz="2400" b="1" dirty="0" smtClean="0"/>
              <a:t>Um – </a:t>
            </a:r>
            <a:r>
              <a:rPr lang="en-US" sz="2400" b="1" dirty="0" err="1" smtClean="0"/>
              <a:t>psihoterapija</a:t>
            </a:r>
            <a:endParaRPr lang="en-US" sz="2400" b="1" dirty="0" smtClean="0"/>
          </a:p>
          <a:p>
            <a:pPr marL="871538">
              <a:buFont typeface="Courier New" pitchFamily="49" charset="0"/>
              <a:buChar char="o"/>
            </a:pPr>
            <a:r>
              <a:rPr lang="en-US" sz="2400" b="1" dirty="0" err="1" smtClean="0"/>
              <a:t>Delovanje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lekovima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310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преузимање (1)lalal.jpg"/>
          <p:cNvPicPr>
            <a:picLocks noChangeAspect="1"/>
          </p:cNvPicPr>
          <p:nvPr/>
        </p:nvPicPr>
        <p:blipFill>
          <a:blip r:embed="rId3" cstate="print"/>
          <a:srcRect l="12500" r="125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5536" y="2924944"/>
            <a:ext cx="8280920" cy="3672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6" name="AutoShape 4" descr="data:image/jpeg;base64,/9j/4AAQSkZJRgABAQAAAQABAAD/2wCEAAkGBxMTEhUTExQWFhQXFxwaGBgXGRweHxkaHBgaHBggIBoaHSggGh0lHxocITEhJSkrLi8uGR8zODMsNygtLisBCgoKDg0OGxAQGzImICQwNCwvNDQ0NzcsLCw0LCwtLCwsLC80LDg0LywsLCwsLCwsLCwsLCwsLCwsLDQsLCwsLP/AABEIAKgBLAMBIgACEQEDEQH/xAAbAAACAgMBAAAAAAAAAAAAAAAEBQIDAAEGB//EAEAQAAECBAQDBgQEBQMEAgMAAAECEQADITEEEkFRBSJhE3GBkaHwBjKxwUJS0eEHFCOS8WJygkOistJTwiQzNP/EABoBAAMBAQEBAAAAAAAAAAAAAAECAwQABQb/xAAvEQACAgIBAgUCBQQDAAAAAAAAAQIRAyESMUEEEyJR8GGxFHGRodFCgcHhI0NS/9oADAMBAAIRAxEAPwBEnEZlKlocpS6nDB1MNUlmezbxdwsSxMCpgWSmgFWzUZLivV30JhNhuJCUKABTuFb/AHIgOfjFEMVE1dic1e7S8fP+S3a7Hgx07R3UoylFSEplpQpQWAlznzkFOb84ZJow9Ki8Yw0ibPnJSZil52IIygDLRswdh8oe3UNHK4fi8xCChKAebMSaEtVIfYHTrFPbrmkzFKcrDmr9f2G0KvCyUuXKvi/gu5+nZdhcHO7fs0hSVoNFJJzOC4qPfk0XYzBz1u+YqSu7Cq7Bri8U4DDzCsNmSV0cVJCqKZyHevrBnGEzklGXMRMRnSQC6kqqCwoCG0q+8XcnzSTQEax6yplLMschdIU5U4Z9TmcKUSTc0ZqgYmfLFEpWlO6600YJPobMLxXMxClskIQkA0IFSa3VUl7nSNLFGUCQBcke/wDMUSrqCVXs2iekJyAV/OS19HDEjv67wSoFCCWAJIKQsODYlmZj12aF6UUBdmIIbQg019I2cbNXlzKKwPl1pZg5hnG+g9MM7ZHZqU7LSr/VUXBoWcO29oyXxQpllIDC6ikkEgMVV0+UH/imAZwUapcFxRR5ffXpGpgDEapSXSSHy3tbpc2g+Wn1Oq3Z0OD+IJZLqlCZLOYDMolYBdv6lHa9ukEfDiElSiVMQBo4YkBjm1Bu3neOXwKQjmQlkhxlmF6kMSwpeo9iGiZqc4yK5dSRbuF3Abx3FYhlwpWogm+Muo94j8Myu2SjtAgzMrZg4q4qoFhmpQ0rAHDeEpJUhK80wEgBuRg+U51MKite5rxVMmKnqqQFFt2egCuY0DVO3jFmBK0Ky5lBBKRMWkOEglqGwOjvvEP+RQpy2K2m+mieOQiWopClKIDu2XKaMREsLgxiJKpCg4JKgUipNXUH1oDW7Q8x3BJCkypiZ0wiaohICM5LKOZRCXIDkAlibFojIRiJS1ycKhJKTmBJSuhHKAflYpUDUCuzVlHMqtPa7spDHKE77fTZyM0IT2abLluhYYh8qqGpdyD0Zn1jsVTZk/8AllqyEDkAFxnE1KRlrQgDTURz3xJImky5qpaUqWnmUCOchRct+GoalOWkdnwSatWAkGXOSZkmYhZcBRCu1KEJUX5U5d7tFsvGSUn89zTjTcmm9CfBfEasLORMEoBQkBCgq6ia9oCRQqpvfW0dl8M8LmTsNMxGUS5k5a1Ag2TpXYHe7dY4r424b2ONWFrK1KYklLVIFAPyiw0YNHpsiRMGHkSVKyy0ykk5AoklrONGfyhMjjxamnr7/YvBO2mcRxbB4hLB5i0KY0CnUSQXbUHZ3tHG8YxU5M8KUVJJBAJf5bbnr4vHt2O4skIK0oTMCEgozFICRlNQ+tLDpHkfxQvtsXLKqkgZqhirKTQi6XPfcXhMDSlp2t/Pb9BJwir/ACFuN4coFC1zEzM5cHdyKkncsK6nSNzkqTKzoTlmnMDllsAGDMsllEu4YWDveO0nfC/Yyv5maycqlBMoapHMAFKGYficEPC2TxbCz158VOnKQl8iaJ5q1zKVVVBoAH0F9EZN0mR4KL2c3JOaTLMybnqWSakFQU4JrzEpo9k5vHvvh7+FiwsLnLMtIFAgjMS3RwPMx5rMx5RISlmT2hPM7uRyubEsDTpB+F+MMYlTJnTXLBs6nVXzrF4xp21oVTiq5Kz1OXwKWib2UiUmbLKiFq+UhQBTVQSBqahq6msa+K+HokZV4aWUzQpOYgcqSQxJKuQqY3L3emu/hj49kolIlYjMlaaKVU66k6wp+LvjdK2XIlpUJKhMKs1CPlLpIBY5gH6iA1j4el7f7GnzINaYx+K8KiZg8pQuUvKr5AnLmAqVqRTIKnM27bR5D8TcLMksCA4BzAKKSSxBSpQcpFbUJOrQfxb4gn4+d/TCquMqAEkgl+YpAcvqT9YpxfDcSFyytKgAQkFSkrYP+UElgxozQYy4S20Rnk7pHMzp03CzQUzSFqSXIzJKXcKSaBnG2ihHS8ExDYPPdYnFgEqSoAJBYzHbKQVDKzu5fY/42+GTKwMjETUgzlTV51uDmTdLkUemjM1oDwXCVKwEpQ+eYpYkoQkAqVmQFEruogEnYBN6mLznGUE37lGrS1su+COEy+I46cqas0TmScuZ15klRyZXYvahALPSPUuNcOXNMkplS5yZJZ1SylNq5UgqA7wHcBrMV3w9wvDSMXIThUJyzpK0EKVmYABWYirEl7kuQSwj01ICRYJ+nW2kdGPm2+iKRitnk3xOMBaUhM5bHMhSWQi6lK7Q5VAghql9NSD51jcGZigo/wBKlEpACWu4GYMK2FHBj074sx+EdS5QVMmggBhQpKuZA5SAlnGd3qbsBHmyuLI/GmePyhE4AAbAKlks7+6nNjTTfEzZXvqBYlDijE9wb11gcSWBfcWrrQf4gOVirknu6j20Tkr7RShlsl6lnDjbXpGlY5RM8cco9ehJcrQrLu5SQwG7eDwXgkNLcF2oGegBLO+tIVYkFJ1bSr+gMGcLIKFMXXnNa2oAB3uTTQPDTg3C7HnC4XYfh8VMSoFBylIopiC+gceMaOImsSXNXdX0fqVPAs2aUggZQAaXqWirGYhCkJYqqAqgYflPhQ+USWO30JRx320FmY9Xr9PdYmgvy2SWYn17r+kL3SnK7sbk7mlvGDsmU5s1KU+o+zwJRoWUKOlwfApUtJmYpSUICFHMkupRDgZUqZublJY1b5RWB+JSJSezMuWMplj5lgl3YEsEpSkghiCXKTarp8Nw9cwgAFSlBwLABwPAOR5w3nYCXKSEKVmmnIsBIcZT+DKkjmc76aOIyvUtyt+3z57D89Uloom4bOikvIpVQahJS6WyvV6+sCycGCqZUZkJUaMU5UirEmujAbR1QVKUJa1nOtJAUlScqS8tSg0x2LFnF6neFS+FzlzzOlqQ6FglISkUuSEG40rUtq4gQyvaeg+W7OeThSjNLVVXaKDh6gNQGxqCXbWLuFzAlYKUpWUsyV5jmL26nXanhDGfPOJC+ySMgmNnklQclCQ9aleXKD5RPgPBUJlzEzFZUJVyko50Oq6iATlGU2AcA2aNLknF8uvsUljtvf8AAxwGPyBKihBTMBSoZ2BZRuG5TQirO3nHiKkj5pZTXNlIKQeaou5oAfHTVVx+eFKCMMuctCUB+0SHzZlVDVY5yz/mbaOg4dIxOIk55gbKAyyk/LqyPxFTAPq14xZYKHrf3/QVxbXFbJYDH4ooWZJSFJTmCUoukmoKiGYMaO5tWLuA8ZmhGdbgii0gFwU0GcAguQNR+HTXfD8Zh0SggqUCsl1spGY9G1D62oR1bcCloWtWQJlJfMHQkE1YFkkB3S5dyWApGLLKKjK46L4naSvZT/ELhgXhJU6XJWh2zKNAXTQM9KwJ/C/h0tfZpW7icZhpcJQMgP8AyqB0MdB8ccTJwbLWTmmgJAKWNCapZwIY/wANeG/0TNcEkhqVDXjTilyUYY1ab7/TqbFHdgHxrwAzMWguTmCQ56OP0juVcPSgOA7BgNAAAAPQRficOFLQSHywYY34vAxnLIpdE9fT5Y1nC4/4dXiClUwFLH8KsoKAbENtbvrHmvH8NkmoQkAFyxFyKsTpbUUj3fia8stRcgsWZrto9o8i+I8Lh04jDgJKUs66glyTR1Agtax1GkYJYV4bKsfK9WLKKas57jvBpqCDMf8AqALRclQU1aHl0d/WKl48KCZE3s5ctJJdKDq4DsSaENfbaO14z8OJmzFmbMRLRUpVM5eRLBIAAo2jxxE0yU5kSymcofiRLUDygV5gwTRn6k1i+KXJUYZwcXoS8bwMpKQqXMCw9w7hgCfm/wB3rDHhQMoFRlqE4iyQVcrAizhL6VevWERwqps5aQwD1UQz9wDh+6OoxvFMRJWChHZkVKUACl0FSUdFOxLVjVkXoULsGorYHiE8yOy/rBSXIyqBzUCktQjKVCrgWfYMJXBpoyqnAy0HlCFEIIJUgOe0IJBJdw4D7CKuBfEOIkLdHYpzOkhZZKUkqJBcUqpz10tBWMnrmqHazpa0HKAhM0zCRmoHLDRwA4D2iU3x6Cry1biPOJ/CTHNNw4lgJBzSktl3AEsMHAYqZ7V257HYcZpOSYZbqbOymAYADOolyRdnal4v4vx6cEZFzFEMxBWTmHUKJewp3QlxXxH2qpYzhKUZWSkMlCsqUrIy2cJB9kmeKE5epNv8x5yT6Dni/G8TMwacNMZSErJBKTmTlcAF98ztcUdoc/wpwi56lZ1jNIR/Q5qIzk9oyWubPo+unF8ZxYUkKTNWo1BSVksdVAm7/YQz/h7xWZIRN7I51qOUgLIypHMVFjpvo3WLdIOUgQm07fQ9L+JkypE2RiO0UZqJwlTChnOYPsA7eHc5jrjKM+WM5UlJDslTFimxyl3Yx5d8TYpCpCZoOY9qgnOmWMyXJosErUNCdaR1eExUhM0qlzciZqHIBJTLOWgawIYl6FjbZIZkrvo+1mmORWQ4vwdMmdLXLXM5XWlCQggAAZvnVnII2oKUjkJ2F4fmJXgpqlEvyFQSNwMtCxcP4GojreNcaUMxShBUFBKVEZgU8qlVzfKQdG/TncZ8UYnOchmJGwASAbnlz0iWSajL06EyuKPFRhgVULMLK1pEJcxSSWSVBiDq1C5cbXvpDU4ZbEKatS1Tb3eNYHBgqSglVVNfvA03I1j2VkT0TWZVsVpZXL8taqavSsTkoCCoKLZSGr5fSD1YMlLtlpUsD5iAZWFOdQZTBINadLHvjlNST2MskZJ7GmDk50KKvlCVEO1VAVJD0FWJ0eB1Y3LJksLhQD6ZVkCvcoRWJRQxBABpl33o7xKTNdCTlGVKlNSzhJMTpdeqE0029oqGIzpmEAZklJQkgqBBJB1YaG3lDdMxiAaqcAVo7kQtTNDsG8DTX9IuRMBYipFsv1/eFyK+xPKk+wXhcZNQrtJcwpZQS4UHBdxTUOnzEPUY2UpKTnWuckBnA5llQewzOKtf1jkcKVICgQRmU5YitSz1qzmG2Gx4TzZQDoXDijG1a/eIZsSu0hMnp1E6bBCcpGYqQpC8qgCogP8AlCjZVWOz06FccwypeGzKUhAVmyIUMxUsHMBmAJNAAC7AqJMcXxmepUvM5SxcCwylT0GoJd+vdFUkKWpKVEuwrc7G323iH4Ztqd1v2+fqPF1GyfwdxREmVOQqXmmE8i3H9MsHITlLuARdjSm3Q/DE9K1z0KRmE0doEkH5U0IBHyMQg0uSKUAPJ8Lkcy0GxKS46Zh5F/QQVxBEyXLTOllScpZRCqnKoBQLfhzJBY7DaNOfHGcmlpyr/X2KTneSvcY4XiC5GLCpbBWUgZ35SzOQHBIqWtXpDnFcZnzZssqmOUpDFCEl1lQJcNVnagJoxoSTys6YkzEVcEZgX1ym9yNaPqIvws3nahALsdWZx1iU8UW1JrdEVkklX9z0dHEFzZyJauymlKcyiQixLqHLRmDAXDAmC52HlDErmqURystxyjJygAlw9ww/00F448/E0wFQlokyQS7J1D2LKHmK90MeA8blkITNIKuYkqIylai9A+5TejC1XHk5PDzinJKvy/U1Y80ZWrsafH2OQZEuSgMQpzQ/KMzVVVrHwO0Ov4T8TJlzEM4BSx7wX+gjkvizHJXJORnKgSQCw2Ac0FLQD/Dvii0LmodvlUNga6+UUwKcMHOPWPxlI+ITTl2R7criiRPEsqBcABjqdIOxOLCNI8T4hxopxgKWAC0/LagTp4R23EOOKUl3CWNHLHpX34RV+OzYoP3ltfT6FucRv8VLWEBQIzEsE1JrdgBdnLx5jxvHLk4iTMGZKhUElJLOoAhxRxZ332hzjuMTAX7RBJ1TUFr0FXIGobl3EcPxbH9riEZyAApIcCws9H1rTeIYYvJmeSv5EeRNaGnHeKibQoNnIKgqruakEJP23Zop+FsEDKmTs0ou6CgzEpUBuAz1IDVDnRri4fHoQFBIeY4yqYZczgJUxDNbbS8aXhJktSQlLpUakh8+aigyiBfTcCkbcUVCPFaMiy9xBPxizNUTdswL81TVyDWph5Ox6Jq3kyJuTKAxBXz5aklI5iTasJJ+KBWElIAykcoZi53PhE/5sy3MpRKCKKSpjdjSlDaNUo8uws26WimZKBUUnNV/wqDFrNWt/SH2C4NPTLJmLlLSUsEkjMEtRhLo5DilXu0IMTxJZTlJKg7qbuIcO9WJ9YrXxPlAQmgOZKiqoPeKsdn0EGWPJJJL59gQtdhnxjHgy8qZbLBah+UVJGo2qDCVMpLZkgG7kFvIN6UiGG4vNQpjkXu43p6PB0nEqUXIDM5ap+0UUHjVJfuGblEWqxMz5gsZXfK1vT7x0vwKhUyWuV2mTtVOp7KDD5iaAUNU1BbaFPHVgS3BBPczW6wb8OTP/wAYAEAnM7i4dhWw1rAzS5YbSrYJzvFyWtj34lwK0YRS/wCZE6TLyJTkUKC1QzjzFbh4ccL4UmYAp1c4TzGmwFM5Jq3hWlI5/i3Cpow81RQlScpUssXYVpdnYDwFYZcGm4lMhExKuUpll8xOUAUDKdJG5/06R5s78rUl1/gHZNob8Tw848qOQOUhRSEsPmJfM5dnc7wqncLPLzqVyiqiPIUsLXME4niSzLVlL8ySpRJL0yulNkuKUHlC+XxNWkxLaZwHbztEILILNpbOQnO1MiXHMQVEkuSS5LA1Aa1O+I4CbkWgfMc6dbcwimRNoSsMC1yC7/SB8DjGJzkODSlaGlbR7yi92U4SaaYTiVr5gK6VNh3CKJMxSpiGAcpIDF6DfuaLeLYlAVMSpP41AFJY3PQwDhp4Kk5SX1zM3y/tDxhp6Kwh6bobycOXUL7k1/YCLeGoSErTMogT6nKCwVKWbHuHpA09aUrCiog5QVJSohwGLUtrBMzGBcqbQ5f6UytT8wlq77xKmdGDWzmcSnlSejeVPtDnh80BAAQTT8VLi4IfrAMxYWTs5I8QT9VQdw2akykjMXEwA0sDLP3pFsm40NkTlGkDKUsmeoDllsT0ClsPUw6XgcpL5Rdqu/8Atjnlzv8A9r/iQ3kUf+pjs+JIlKUkylKKCUkKKqEKCctCc1H2ieZNJEc6pL57CjEI/pTHPMwPhpWDOH4XL2uYcyFJAL2PMaV8fAQIVoOdIUpRyM6ulGuaUDdIJw8/tcPOVUqzI7/lCX9D5xKSbi0c4eigCRNZUwM9j/ar94un5l5knZzbX94CAbPQ/IbXfMn7wLOxC3diCUtbYlvq9Yp5bltA8tyqi7A5h2dqKIHvyg+TOHaEK5SS2+wNg9vrCxM7KoN+dKh4sPtB6C2JkrzcomIc7DMkGmtHjpRuW+4ZY+UrY0lFJQXS4Gb8TVqz0NjpSAgTLlBTk9mx8lOYMx+Nk9hiMpXmE2YEEEMoGcupo/ykawDNUChv9AFbg0JHURLy3HT9xIQcX9LOkxa+Q6ggbPfb7wL8LrAnqBYOn77QDgcbmkpBLqbLbRL+riIcKnhM8lSgAJZuWcghgNz01YxCOBqMo0Lig445xruG43FtiSofmU3kpi8dNwziCFAZmzOdKgMPfnHC4peZYqKk3LesHYbHJCAKfmdwCxDgEvS+tonn8NziqK5XJRTidrMnpQFKcnQEjKLGOL45PQqYk3S6ActHr6ODpEF48zMqSUqubhqku5tQD6wrXOBINAO0T3aR3h/CPHK2NilLdoY4bDy3U7toC5bYbaXpaCcUFjKkMnUAAuwF3tSwO8T4RilJM3JMVlUMpAKmUnI5SSzHW50ia5QUUhSmLKLCtihib7mzesVlqW/mjPOElKmc3OmHtEvS+9bvfq8b4dPzIIDDKog0v197RPjSkibLAehIr3s8CcJBVNXLSlyaltgf3jWlyhZfjzxbHOIxygjJmdJqQ1DQP5sO9oAnyySgJS7lgEg9banug/F8OxDuhCUsoBipN9rjpEMXhMSlEszASrMaZqWWqhB2HpEocVW0TjEpxHDWLqOW1mp6fWFuJmBM5IQoEZasehof0hxP4PNmpZlJI0dx3+9oTY7AGViEIYgqFNfmJSGfrFMMk3Te6Gw02037k8dNKkqB/C9T3fYw4+HJYVKl51HIkGibhz3Vr+0LMRJIkAlBGfMX3f8Ab6Qy+F8KVYdSik5QOUhQqrPYC9d2uIGWni17hlHlCo+414li0iQtQUABKWjIlRBW/wCYJSA1QWN96QZwcGbgJKgjO4KSlGYlASVAEgDlcggVhOicZUucqbJzcmVDuEpc85e7kUozuaiHf8K/iBKMMqQUBLKJExqKNSyiVAA1AHQmo18/PFxwOUFdSXf6HY4x8v1MFw/GOzSqW/KqjbObVqT0NLxpllzKzhD0ASn9bwo+Iu2mziQFF1jmKQAS4SGaw1e9vGpYnhSgMwGY2SSL6EaRaOBUpKrfUnKDa07+f3NycAcpSopPMCFNUU5k7ZbMOpiCuFIc0Tehc16x0RlSxcq/tH3VGDsr1/7YD8TNu7Mq8bk6WjneJcElrmzFEqBKzYjfqICn8GlpMsBSmWti5GxI0jrc0pyeZyXPMm57wYX8VSghBSlRKVpVdJoDXQaPFV4mTn10Phzz5KLlr/QCngcsWKv7v0EFYXhQGcZhlVLKWer50rBfvBg9WIQPwn+79owYpP5f+4xJ5sj7i/iMn/r7/wACWZ8P82YLAe4qYu4dwUy7TB8wUDzAgh2YjvhqnFA2R6q/WNnFj8o81frHPxGSqsH4mdVyX7/wJJvwylSiozHc2c/Vng5PCgwqgsAASKsGADkbBoNGK/0p9f1jP5joj+394Dz5H1YH4mT6y+4oxuATKSVDLttpFHAcIFozuygog1bUEejesPxN/wBv9giaZnd/aP0g/iWo13D+LShxt37nMTpJ7QoFSXF7tW7dIKl8P5Q/zNq36RucWxSS/wCMVYa0szax0aSB80weDf8ArDZc7il+pTJnaS3V7+bOSHAyqZmWoZXPKl3bSvSkPEYaX/8AGD3iGYm/6iBvT7B4ulKTrNUemZoz5PEuXVv9CMsssnWT+3+RTP4MiaAPkDuyGqfIwTjeFugply3WzPlI1S5LBnZOgh5JymgIHir6vF80BKfwE6X/APaM/wCLppWzTCNJep6OQw/ApmHw8xUyXcgpWyhlLsRUMxfzJ8EeDnf1xydoTmSlI/NkOU02NfCOk4vjCt0FWYajSFKMHLcKCQGLg9f1j0MebTc72FeLgm7su4LwubMxclBkLWnMMwbTXyZz0j0PFfBSGIOFSlxukfWOEw03Kp6G9w94eYfiSTUgHoZYPrGTxUpyacbVezHj4mE+uglPw1Il8i5UsJFmXLcM+6n/ABGvUxyPEvh6alSsvZMF5kjtE1D0HkI6TGY38SUoJ27MfWBlcTQtLKASRskgekLhzZYvlt/m7O8+MbS/cukScIDVfZqNwUDbUgsdnipWHSVtLUlagCzOCxI/QeURSZS6Kbp8zeRinEcPP/TX4E/d4Rddt/36GaVPov32axnBXJUuSkrZgolVNulO6FuC+G5spZmFHaDQpSolJ7wkxfMmLTRYIO7n6u0EYLF5asD4sfMXjQsmWMdO/n5jLMkuOyBxKwS5WObMwe4bdI1EUYzGLJQ6l0U7HqlQ+8OZ/FSUsVzE/wC4Zh61hRiZivzIV72gY5tu2qEk43d2SlcRINZixRnAc/8AkIjiJEuYoLK0rVYGaACACTQklqmBFEnRPgAPpEGO0Urdpk06ZnGZZKMoUnKkFgFClKMAaRT8PrmIlM5KCSQz9x6f5ivHk5C4paJ8OzJQlg1PrF/+qvqX5f8ADX1D8RiAtJSsEpLOCbsXGkRwikywQhOUGrA6xoYk6h+8A/URhnpN0p/tb/xaI1quxmrXHsXfzh6+ZjaeJEaJPfm/WKApH5fIn7xrIjdQ8AfV4FL2DFJBi1k6RWUnaCXTv9P0iKm0iKZkUihKDt4xaEKjYbeJDL+aObOciBkq6REYY7xM5GuYx09fKOtnWyAw3WMGG7zEu0EaE6rO0H1BXI0ZXQxISfDviHa9TEO1FGqYNMamEolJ3PhFny9Buf2EUAE10dqNeCpGHTsSfP0MJLXUaMb7CHiEiatedCXAUGNhcb2jpZRA/wCmsdSn7vFqMMk/S1fJovCZaWcKBPSkLlzc0lXQ26klyXQwSnukjyHqYul4dP5iP+NPRVfKNKyUZj/xL20YxNOKSQCkpLdC43jI2+w6jBPZelaEhiCzXFPHQwl4zjgKIUXN+nreKuK44h0oUG3GndWEz7/eNGDw/wDUyeXNfpibKHic4tQaezGpaeo9+EaJJuRGsym0KO0WSwrR/CkVoO9vCC5Kx+bwpAloKWyKkK2NdjEf5ZZ0V6w1lKNC4HkIuCX/AOqf+JQYh5rRVYkxNNw6kir+NIqD6P4Vjo/5YkOVBhpR9XqCekBYrhwPyh/7aekdHMnpnSwVtC13u5EVzJQv59IIVLAoEv4+2iGVzRJB2JH6ViqZKgbtiKUbrG+0SdG7omuWHqG8opmIToX9IfR1ImU7ERAloqzNZ4tTOB+YeX7w1HcTSiDeo6xoEaCLUSUmyj3axk3DK0D9HBPpAtBopV5Rop6/vEVpIuCPCK88OkMoss93jUV5zGio7QeIeI0S2wjfgIrIOgrGihWrxCjNRNSmjFTIgotdxGhMHsR1B4mGYdGjYf8AxEQlR+UPvSLpOGWbuKQXSGoiQB1iJSq9QIOlYUto2tDt4QSZQQQc2mo73r5CE5pBjH3FUqS5uDvWDJcumbTcNbvbrBeCnEqISlIP7f7TsRE0zpoJdBIc3CWD2rSElN3Q6iu5KUgmy7G3S4vfSsXfy6bsL93091gedMOuVRrolyO/WKV4iWAx8tN2iXFvoPySCVYk/gIB1y186U74tlTJxLuCNsrwNJ7Fw4Ne83GxiZmpA+YgWYUbwH7wriuiX7HKT7sYKxTXQR3gAfX0hJj8eVOEt/uAMU4rGrVy5yQ+wf0gNRGppFcWBR2xJ5XLSIrfvi2W+3dSNSpZJYFLae/CC1ymA0arv5xdutE6ZTiJxIZW+v6mB8oi2fYOGd28L/SK1p3vBQN9yeGQl7nwhgjCpSbl+8h/CA8Hle/d7Z4NCg5KVAi9/sYnO7HiEy5YdwebUU3oXuYmuUtWiXfYuPEkPGSUD5iU5m0YG+gJ8InLw78ylDZtr+XhGZumaUrB5cxSaLc0s1rdTrp1i3+dGjAnUo/beCkqNykFLAhmN++sBYiUkAEBSTpTzNPdo5VJ7QNxWixOOSCylEHup3bvAuKWlZo7dxp4gt5wtmzio5npvvGIxBSeov1i6w1tdSLyN6ZatAtU9LwOqmkXLxBUX5Q71bf6tGkzBsNoorRNg2Z9I0qSOjwVMG7ekaVKs4IG8MpAToCVLaLJOKWmxMWEbERUtJ2huvUdSGUnjgNJiUnwD/SNlGEXWqCevT/bCgoHsfeNZNoTyo/0toqsjC8dg5aQ6FZvL7WgREk/l9YnLWRb6j7wUniywGf0EP6ktbOtPqRlFavmZKdyQG89LwZIkJFVpURqoFwwva0Qw6ku2UEk2so18ttdYY4QLKQtKUvcBQKz/wBzMTXeI5XReXh4pksPgpbcqj0p5vr/AJiSpctIHPyvV6v3EDcjzi7hk6ctQKpYSGYkKazA8otb20GTMBJMwErObM5AVQumlLXKajVoxynxlUn+mwvCu1AsmQjMMqRUE/K228EJlMSEhyDWg3c3118YiMUlGUBbeBLk6b6NF+LxyUJZQrrYV6vtvE5cm9ICjGiJkn5gNHZQ1q9dqQFOUpyAmWw0F+jFVBEsTxkJKmdTdX+txfyManzVNmzAJOjVH5hXpDQhNdUB01oAxGJULIZgAdPow0iudNUpKrm9LAUL+6xeZwKSXp9rNQU/aBpcted3WQQfE1GrBo1RS9uhCSKcxP4cvVqHf7RqUAXZRpR6Nr9hDVBdIej71avSF+N7IVDvsA3u0NGduqFkklZRmyuDXu+51o8U4nEE6+ECzVjZmr76xBUwXjQoA42XZhpE0oURv3D7wOiYdKDV6wbw5CquRHS0rBKNdC7D4Y0cUNmIf9osmum5U25IgsLLO48A3sQBOWolqmtqeNPOIJuTBJUCkEmgD9Yxim57x7tEcju4AeNhOwoPdosLoJwBJVYkdz+kMV4Vj8wFqMABfQa6DvgHCkksCx069N6wwzIo83KoMCQlx0Af3UbRCbd6LY+haJIlpogqDaEksXJpoO6L5EoFlZFpNnSToXPqB9Irws1RLS1kKTVnSyqVBDAvXq3SDZmHrmWCVANTNWgJLOx730tGeTadM0KN7QFNkJCqqUCTW7uGozM308Y1jMaEuCHDtUvXuLexpB86bMAZCCoVzJSwF6OXNAzEGBp8sAF5Cgo05aAtsfE+HdAi9rl9znFroKcQkKIykBLGwTr4296xSjh+ZiLbgVfuenjB+Lm5gMiwkn84YmnRn6UDQLh86S5fKbjNpvQtGlSlxISWwadgCkvUju6RVLlEkAXPhDoSQphLWH1v+4NN9AYqn8PKVJSVjMTZmBLPc+PpBWXs2K8T6oUMHdvWLQA1XO1RFeIwqkUpFKVltIrVrTJ0y6YEn5Uq6kteIdlS5Pe4itMxV9NoztTDUxqkaKTbyvEQ+1OukEIciK1aUuWZve0FM5MhnIBAJY3axiA6xNqfL9YxIH5fSCNZ12Mk4cBRzGW4c5RUVe/XpAGExklDfizJoeYk1ap3/WFsucEHP2buCHU1KOaVb/J1hfhZ8yYpXZhJDWpvQNls+kRh4b0tNujY5yezqUSpbPLDuHLqYpqGDdwP36bkS7mic1yC9z3UNRd4USRNSnlAZVCNTtmT+EAvW994rl4lec5ZZSC55quCWdjUMmtOt4XyW7piXasaS8HnGaikglrNToNCx8zFyMDlKsxTLTSgsauT07rV8IDxGKX2bFkhb1Dto7HUh2vEE4uUSCpRBOjhmelGozC8K4zYtoaTJOHlggZSksetSXAGzawPPmyilJRKKybB/wAoNwK1pTr4QtRPQkEskhP4iXIsQK0YFhpeK5fHE0WAzAgnck7l9S7D7QVgl12w39B/g8XOISAkoAajNRw/lEMXNWmqk5u7wPe9SGhGvjSsrhT5TZz5Uvc3gCdxCaqrkhQdtmt9BHR8K27pIDbapDOZxQqBQHApQ6kUH1gCbNLu7wKMQWffSJJAIqP3jSsSiScN2zaRrc/SNudH8vb98QEpn6/o0HYXBmgfz7oaTSVhbSRVJwualifKGsnBlKXIN3NNGqOov5xLAyCANE3zM/8Axu+9Noux85YJ5XFgQ7EP6RmlNt0gLoBlKgaks3pufSNJFQdd4rm40k5SG1d7WtGkqHjBaZDL9CS5XsxQWEEJJ1gOfNSTVx7+8dBNiQTboJwqwknMH3asHowYmFhmD1rbyH6bwrw6ku6tehPdDRMvOGSpYo4Sai27wJprZoivcOThXYFdElzlVYjViH9asL1jZwaWYYkpKvlStKqh37u+8D4ZakhkAq3YXLDqAptzY97Q0wCOQGYkupQ+dmBNKE2DV9Kxmm3Hd/b/ACaoJNdAhfBFpbsyhJYfiIeocgClBW0BSsHlHL2h5rEBlVANKtajXcbxrHSEhX9QqJLAANQizB3BfbqIBm8WQkBKcxCQAnMsgHd3DhvywkI5JLrf9hpcL6UE4risxJ//AJWAoxBFGYPo5LeXkDP4hKmAvIPXKGLuGt5xi+LqUzjNUMU0Cqa0ZwxLNEMVi01cgaDJe7gvpeLwxca1v82RlJ+4JJxKElSkAuzMR4WN4ul48Ev+ED5aMp2sGHi2w743Mlauoku3XmcVJ66/WBZishsNetPttFqiybdBM1YIDEJDNluzMLvWx7hAeIlCpCgaswB79osRPl/iTTUDeut2sNLRZNEpTGqPE6mwo5grQrVi5KD96Ri0+/YgqdhwxuRvo79NWanWB5spqjz6eMUTsF7KTMIMXS8Qe8P77oqmSQQwAYu9fNoyWhhQWH7wzUWhmotBcsEnfWNrkb18R94oKCxqx2HUO8UkqDVMKo+wiidN/ITMoJCVgPcpokumpLVc3+sJzhASXOTK+bKTVi3c9q2h4qQhSQzBVAlQLOQNdhd+pjM6c5RmYPzvTatdaClqN35o5WrNTSfcUycKooUoZmJDOSQ4O5pZuopF83gjuOUKZ2KgzEm3UUp3xZOlEp/NyvTcUJDa5frAuLU6uYKDZSPVma9ekUUpN6YOjBVYCZXnCgp3y9/gIjLwBUFAlmNiGo7kjrd+hhiqcoJBUFGt+7u3f1ERx5UUDIpIoSoPV9wPBt4opysF7ISUywlORQOUEs7Oaip8Qe8GKOKYNJsXYh0swSATYHTTekLzOyMLnfS3nr70xUw3JNb1feHUGndnbTsxYCX8q+MTZLaU/WIBAqCa7GJBhSpf6wzEZkoPVu79YrVm0H+YsXPFgO6LJK8yR1s0Da3QNrdFcp6d7P3Q44dLfKVHK9u+n6QBLSlRd/lLEC48PF93MPuHyUAX5uWiqHLRvf8AmI5pUjqt2RUil2ANyKNv39NYWzpoS5E5RDa67uC47oa4zickEDITUk1oPDT9WhXOWMuUIAFuX9aVbXpE8dvqvsGVAk/EhT5RR/Wg8bRTLUoHrr77ojOarFu46U3itJNa+zTyvGpRVAUUw0TSffdtEco18YoE9nTXof0iJW5t76QvBicGGy1JGttCbxfLxZFi1ut7W8YXZ0PUXt0ce/OLky7lJYt3aABvImA4ruFKup0svFqIJTlDBtGDeGo+hjWImrCkFaBl15g1qKSBU67mu4hJKWtJSWJcsnby8YaYfGTJYUMpHME5bgWNA7daOXjLLFxdpF4TvTCsDh5iSCsJAJpn/CSEmgJf8TOTSCJBdWSYEAEqYkkcwoD0oSAxZwesLpHFlZloCHc85X+XIGbLv03O8E4qUDnzkBLsk1dIZgDerOXrcGkJKLv1aKprsWmYQRzoSgsAklNasSTrYlxqfGKcRIUT/TCUlgSyBypNGd61G2g3ELpvD5/aFSbO4WkA2pqPlsWrvq8Fzps6WyANA/MAAqpYm1GcaB2alDwSa4tAr3JYrChSlJrS5AYA1JFNG1GohZOypHKSoOxrbclLPBS+MmW4XdPyhgcr0qRc6afoBK4gpZOZO/MzUA1AG9/CKwhNLfQlOKe0UmXRyX1c9KfaLMKoJNLt9YDTiSDmZkuzOTcC5iteIzcyRXMHuNGp3Ro4NkuDGs5aMuXUbbF6Vo9bneKpkzNRSWYBJ79z3tpA8uYk1UWI11pb7QbglE0JSwBIJVVvlDj3WJtUgULVeXUW2p70iUuW5Fd3rbvgpWEW7oajNtpv78ogvDzCnMBRqUZyKmttD5w/JMPU1OQXIDBywKiNBv3RLKbAWpQE/SIycRlmc6Q9swNiWBILF3fZ7xKVgwoOlahUuHAq5+zR1V1DxX9RHC4wAi5L/wD1DMdiXgfimHW5UFlya1ow5Tc3apv9YyMilcZJotdMrw8yYgqBJDdXat+ug/xDnDS1LD9oBbx61DpqztfzjIyEyvVoEpdy9FygqqxLk62cDq/nWBcfNQmgyliQeuvfq8ZGRKEbZO+gjxE5yGr339fdIilTXU1YyMjco9i6jeieVJ1r5xKYGAL+/f1jIyEa3RNqnRQFHM+l2+8XYYhIdVq+6aPGRkF70M96H0magpTkQylAUOrVSr6exFeKTo7FLNWpoWIFmp6PGRkY6qVEmgADKXIKlEj36RorI0obf407oyMit2J1VsyWkKahP7xbMw4QKAl2jIyElJqVCSm1JRA5qbnc/wCY1LVVvbxkZFltF47RBN3Z/frBeHBLEhiDfevr3xkZHTOnoNXjyOVmYBKgCdrk+g7++IyJqSllqVmPyhzymrZT1N9em2oyFjBUPFBKciJLqQasK3qBWtK6kdYsGOBOVIUykC5oMwYAODR9G1O0ZGRNRTVsb6jPAKxIVl/CcoCQASwGlTUDawGsB46RmUyiyrFlApWpgoO5qBmZ9L924yMmOV5NJLV/f+Cko6FmJwUtSyldmCQoKolRYkkPUVOpuIMXw+bQFOZJstwzK5i9GdyR4RkZFs2WUEvqSju0BTFpBWCk0LE5WFzVj1SfLrC/tQVFLUeoD1epNYyMjTDabFaWyZwoJcEAWr7tE0hrgEM1L3cnujUZAtkeTfUPlpUwSkkhxarsX3pdqddouxjnkGdIDnMfxfmoKAMWjcZGeUvXQRfJSSVcpU6a9Gs3W3lBqMQtFAHq/Mzv1YNGRkPKVyaC3qz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8" name="AutoShape 6" descr="data:image/jpeg;base64,/9j/4AAQSkZJRgABAQAAAQABAAD/2wCEAAkGBxMTEhUTExQWFhQXFxwaGBgXGRweHxkaHBgaHBggIBoaHSggGh0lHxocITEhJSkrLi8uGR8zODMsNygtLisBCgoKDg0OGxAQGzImICQwNCwvNDQ0NzcsLCw0LCwtLCwsLC80LDg0LywsLCwsLCwsLCwsLCwsLCwsLDQsLCwsLP/AABEIAKgBLAMBIgACEQEDEQH/xAAbAAACAgMBAAAAAAAAAAAAAAAEBQIDAAEGB//EAEAQAAECBAQDBgQEBQMEAgMAAAECEQADITEEEkFRBSJhE3GBkaHwBjKxwUJS0eEHFCOS8WJygkOistJTwiQzNP/EABoBAAMBAQEBAAAAAAAAAAAAAAECAwQABQb/xAAvEQACAgIBAgUCBQQDAAAAAAAAAQIRAyESMUEEEyJR8GGxFHGRodFCgcHhI0NS/9oADAMBAAIRAxEAPwBEnEZlKlocpS6nDB1MNUlmezbxdwsSxMCpgWSmgFWzUZLivV30JhNhuJCUKABTuFb/AHIgOfjFEMVE1dic1e7S8fP+S3a7Hgx07R3UoylFSEplpQpQWAlznzkFOb84ZJow9Ki8Yw0ibPnJSZil52IIygDLRswdh8oe3UNHK4fi8xCChKAebMSaEtVIfYHTrFPbrmkzFKcrDmr9f2G0KvCyUuXKvi/gu5+nZdhcHO7fs0hSVoNFJJzOC4qPfk0XYzBz1u+YqSu7Cq7Bri8U4DDzCsNmSV0cVJCqKZyHevrBnGEzklGXMRMRnSQC6kqqCwoCG0q+8XcnzSTQEax6yplLMschdIU5U4Z9TmcKUSTc0ZqgYmfLFEpWlO6600YJPobMLxXMxClskIQkA0IFSa3VUl7nSNLFGUCQBcke/wDMUSrqCVXs2iekJyAV/OS19HDEjv67wSoFCCWAJIKQsODYlmZj12aF6UUBdmIIbQg019I2cbNXlzKKwPl1pZg5hnG+g9MM7ZHZqU7LSr/VUXBoWcO29oyXxQpllIDC6ikkEgMVV0+UH/imAZwUapcFxRR5ffXpGpgDEapSXSSHy3tbpc2g+Wn1Oq3Z0OD+IJZLqlCZLOYDMolYBdv6lHa9ukEfDiElSiVMQBo4YkBjm1Bu3neOXwKQjmQlkhxlmF6kMSwpeo9iGiZqc4yK5dSRbuF3Abx3FYhlwpWogm+Muo94j8Myu2SjtAgzMrZg4q4qoFhmpQ0rAHDeEpJUhK80wEgBuRg+U51MKite5rxVMmKnqqQFFt2egCuY0DVO3jFmBK0Ky5lBBKRMWkOEglqGwOjvvEP+RQpy2K2m+mieOQiWopClKIDu2XKaMREsLgxiJKpCg4JKgUipNXUH1oDW7Q8x3BJCkypiZ0wiaohICM5LKOZRCXIDkAlibFojIRiJS1ycKhJKTmBJSuhHKAflYpUDUCuzVlHMqtPa7spDHKE77fTZyM0IT2abLluhYYh8qqGpdyD0Zn1jsVTZk/8AllqyEDkAFxnE1KRlrQgDTURz3xJImky5qpaUqWnmUCOchRct+GoalOWkdnwSatWAkGXOSZkmYhZcBRCu1KEJUX5U5d7tFsvGSUn89zTjTcmm9CfBfEasLORMEoBQkBCgq6ia9oCRQqpvfW0dl8M8LmTsNMxGUS5k5a1Ag2TpXYHe7dY4r424b2ONWFrK1KYklLVIFAPyiw0YNHpsiRMGHkSVKyy0ykk5AoklrONGfyhMjjxamnr7/YvBO2mcRxbB4hLB5i0KY0CnUSQXbUHZ3tHG8YxU5M8KUVJJBAJf5bbnr4vHt2O4skIK0oTMCEgozFICRlNQ+tLDpHkfxQvtsXLKqkgZqhirKTQi6XPfcXhMDSlp2t/Pb9BJwir/ACFuN4coFC1zEzM5cHdyKkncsK6nSNzkqTKzoTlmnMDllsAGDMsllEu4YWDveO0nfC/Yyv5maycqlBMoapHMAFKGYficEPC2TxbCz158VOnKQl8iaJ5q1zKVVVBoAH0F9EZN0mR4KL2c3JOaTLMybnqWSakFQU4JrzEpo9k5vHvvh7+FiwsLnLMtIFAgjMS3RwPMx5rMx5RISlmT2hPM7uRyubEsDTpB+F+MMYlTJnTXLBs6nVXzrF4xp21oVTiq5Kz1OXwKWib2UiUmbLKiFq+UhQBTVQSBqahq6msa+K+HokZV4aWUzQpOYgcqSQxJKuQqY3L3emu/hj49kolIlYjMlaaKVU66k6wp+LvjdK2XIlpUJKhMKs1CPlLpIBY5gH6iA1j4el7f7GnzINaYx+K8KiZg8pQuUvKr5AnLmAqVqRTIKnM27bR5D8TcLMksCA4BzAKKSSxBSpQcpFbUJOrQfxb4gn4+d/TCquMqAEkgl+YpAcvqT9YpxfDcSFyytKgAQkFSkrYP+UElgxozQYy4S20Rnk7pHMzp03CzQUzSFqSXIzJKXcKSaBnG2ihHS8ExDYPPdYnFgEqSoAJBYzHbKQVDKzu5fY/42+GTKwMjETUgzlTV51uDmTdLkUemjM1oDwXCVKwEpQ+eYpYkoQkAqVmQFEruogEnYBN6mLznGUE37lGrS1su+COEy+I46cqas0TmScuZ15klRyZXYvahALPSPUuNcOXNMkplS5yZJZ1SylNq5UgqA7wHcBrMV3w9wvDSMXIThUJyzpK0EKVmYABWYirEl7kuQSwj01ICRYJ+nW2kdGPm2+iKRitnk3xOMBaUhM5bHMhSWQi6lK7Q5VAghql9NSD51jcGZigo/wBKlEpACWu4GYMK2FHBj074sx+EdS5QVMmggBhQpKuZA5SAlnGd3qbsBHmyuLI/GmePyhE4AAbAKlks7+6nNjTTfEzZXvqBYlDijE9wb11gcSWBfcWrrQf4gOVirknu6j20Tkr7RShlsl6lnDjbXpGlY5RM8cco9ehJcrQrLu5SQwG7eDwXgkNLcF2oGegBLO+tIVYkFJ1bSr+gMGcLIKFMXXnNa2oAB3uTTQPDTg3C7HnC4XYfh8VMSoFBylIopiC+gceMaOImsSXNXdX0fqVPAs2aUggZQAaXqWirGYhCkJYqqAqgYflPhQ+USWO30JRx320FmY9Xr9PdYmgvy2SWYn17r+kL3SnK7sbk7mlvGDsmU5s1KU+o+zwJRoWUKOlwfApUtJmYpSUICFHMkupRDgZUqZublJY1b5RWB+JSJSezMuWMplj5lgl3YEsEpSkghiCXKTarp8Nw9cwgAFSlBwLABwPAOR5w3nYCXKSEKVmmnIsBIcZT+DKkjmc76aOIyvUtyt+3z57D89Uloom4bOikvIpVQahJS6WyvV6+sCycGCqZUZkJUaMU5UirEmujAbR1QVKUJa1nOtJAUlScqS8tSg0x2LFnF6neFS+FzlzzOlqQ6FglISkUuSEG40rUtq4gQyvaeg+W7OeThSjNLVVXaKDh6gNQGxqCXbWLuFzAlYKUpWUsyV5jmL26nXanhDGfPOJC+ySMgmNnklQclCQ9aleXKD5RPgPBUJlzEzFZUJVyko50Oq6iATlGU2AcA2aNLknF8uvsUljtvf8AAxwGPyBKihBTMBSoZ2BZRuG5TQirO3nHiKkj5pZTXNlIKQeaou5oAfHTVVx+eFKCMMuctCUB+0SHzZlVDVY5yz/mbaOg4dIxOIk55gbKAyyk/LqyPxFTAPq14xZYKHrf3/QVxbXFbJYDH4ooWZJSFJTmCUoukmoKiGYMaO5tWLuA8ZmhGdbgii0gFwU0GcAguQNR+HTXfD8Zh0SggqUCsl1spGY9G1D62oR1bcCloWtWQJlJfMHQkE1YFkkB3S5dyWApGLLKKjK46L4naSvZT/ELhgXhJU6XJWh2zKNAXTQM9KwJ/C/h0tfZpW7icZhpcJQMgP8AyqB0MdB8ccTJwbLWTmmgJAKWNCapZwIY/wANeG/0TNcEkhqVDXjTilyUYY1ab7/TqbFHdgHxrwAzMWguTmCQ56OP0juVcPSgOA7BgNAAAAPQRficOFLQSHywYY34vAxnLIpdE9fT5Y1nC4/4dXiClUwFLH8KsoKAbENtbvrHmvH8NkmoQkAFyxFyKsTpbUUj3fia8stRcgsWZrto9o8i+I8Lh04jDgJKUs66glyTR1Agtax1GkYJYV4bKsfK9WLKKas57jvBpqCDMf8AqALRclQU1aHl0d/WKl48KCZE3s5ctJJdKDq4DsSaENfbaO14z8OJmzFmbMRLRUpVM5eRLBIAAo2jxxE0yU5kSymcofiRLUDygV5gwTRn6k1i+KXJUYZwcXoS8bwMpKQqXMCw9w7hgCfm/wB3rDHhQMoFRlqE4iyQVcrAizhL6VevWERwqps5aQwD1UQz9wDh+6OoxvFMRJWChHZkVKUACl0FSUdFOxLVjVkXoULsGorYHiE8yOy/rBSXIyqBzUCktQjKVCrgWfYMJXBpoyqnAy0HlCFEIIJUgOe0IJBJdw4D7CKuBfEOIkLdHYpzOkhZZKUkqJBcUqpz10tBWMnrmqHazpa0HKAhM0zCRmoHLDRwA4D2iU3x6Cry1biPOJ/CTHNNw4lgJBzSktl3AEsMHAYqZ7V257HYcZpOSYZbqbOymAYADOolyRdnal4v4vx6cEZFzFEMxBWTmHUKJewp3QlxXxH2qpYzhKUZWSkMlCsqUrIy2cJB9kmeKE5epNv8x5yT6Dni/G8TMwacNMZSErJBKTmTlcAF98ztcUdoc/wpwi56lZ1jNIR/Q5qIzk9oyWubPo+unF8ZxYUkKTNWo1BSVksdVAm7/YQz/h7xWZIRN7I51qOUgLIypHMVFjpvo3WLdIOUgQm07fQ9L+JkypE2RiO0UZqJwlTChnOYPsA7eHc5jrjKM+WM5UlJDslTFimxyl3Yx5d8TYpCpCZoOY9qgnOmWMyXJosErUNCdaR1eExUhM0qlzciZqHIBJTLOWgawIYl6FjbZIZkrvo+1mmORWQ4vwdMmdLXLXM5XWlCQggAAZvnVnII2oKUjkJ2F4fmJXgpqlEvyFQSNwMtCxcP4GojreNcaUMxShBUFBKVEZgU8qlVzfKQdG/TncZ8UYnOchmJGwASAbnlz0iWSajL06EyuKPFRhgVULMLK1pEJcxSSWSVBiDq1C5cbXvpDU4ZbEKatS1Tb3eNYHBgqSglVVNfvA03I1j2VkT0TWZVsVpZXL8taqavSsTkoCCoKLZSGr5fSD1YMlLtlpUsD5iAZWFOdQZTBINadLHvjlNST2MskZJ7GmDk50KKvlCVEO1VAVJD0FWJ0eB1Y3LJksLhQD6ZVkCvcoRWJRQxBABpl33o7xKTNdCTlGVKlNSzhJMTpdeqE0029oqGIzpmEAZklJQkgqBBJB1YaG3lDdMxiAaqcAVo7kQtTNDsG8DTX9IuRMBYipFsv1/eFyK+xPKk+wXhcZNQrtJcwpZQS4UHBdxTUOnzEPUY2UpKTnWuckBnA5llQewzOKtf1jkcKVICgQRmU5YitSz1qzmG2Gx4TzZQDoXDijG1a/eIZsSu0hMnp1E6bBCcpGYqQpC8qgCogP8AlCjZVWOz06FccwypeGzKUhAVmyIUMxUsHMBmAJNAAC7AqJMcXxmepUvM5SxcCwylT0GoJd+vdFUkKWpKVEuwrc7G323iH4Ztqd1v2+fqPF1GyfwdxREmVOQqXmmE8i3H9MsHITlLuARdjSm3Q/DE9K1z0KRmE0doEkH5U0IBHyMQg0uSKUAPJ8Lkcy0GxKS46Zh5F/QQVxBEyXLTOllScpZRCqnKoBQLfhzJBY7DaNOfHGcmlpyr/X2KTneSvcY4XiC5GLCpbBWUgZ35SzOQHBIqWtXpDnFcZnzZssqmOUpDFCEl1lQJcNVnagJoxoSTys6YkzEVcEZgX1ym9yNaPqIvws3nahALsdWZx1iU8UW1JrdEVkklX9z0dHEFzZyJauymlKcyiQixLqHLRmDAXDAmC52HlDErmqURystxyjJygAlw9ww/00F448/E0wFQlokyQS7J1D2LKHmK90MeA8blkITNIKuYkqIylai9A+5TejC1XHk5PDzinJKvy/U1Y80ZWrsafH2OQZEuSgMQpzQ/KMzVVVrHwO0Ov4T8TJlzEM4BSx7wX+gjkvizHJXJORnKgSQCw2Ac0FLQD/Dvii0LmodvlUNga6+UUwKcMHOPWPxlI+ITTl2R7criiRPEsqBcABjqdIOxOLCNI8T4hxopxgKWAC0/LagTp4R23EOOKUl3CWNHLHpX34RV+OzYoP3ltfT6FucRv8VLWEBQIzEsE1JrdgBdnLx5jxvHLk4iTMGZKhUElJLOoAhxRxZ332hzjuMTAX7RBJ1TUFr0FXIGobl3EcPxbH9riEZyAApIcCws9H1rTeIYYvJmeSv5EeRNaGnHeKibQoNnIKgqruakEJP23Zop+FsEDKmTs0ou6CgzEpUBuAz1IDVDnRri4fHoQFBIeY4yqYZczgJUxDNbbS8aXhJktSQlLpUakh8+aigyiBfTcCkbcUVCPFaMiy9xBPxizNUTdswL81TVyDWph5Ox6Jq3kyJuTKAxBXz5aklI5iTasJJ+KBWElIAykcoZi53PhE/5sy3MpRKCKKSpjdjSlDaNUo8uws26WimZKBUUnNV/wqDFrNWt/SH2C4NPTLJmLlLSUsEkjMEtRhLo5DilXu0IMTxJZTlJKg7qbuIcO9WJ9YrXxPlAQmgOZKiqoPeKsdn0EGWPJJJL59gQtdhnxjHgy8qZbLBah+UVJGo2qDCVMpLZkgG7kFvIN6UiGG4vNQpjkXu43p6PB0nEqUXIDM5ap+0UUHjVJfuGblEWqxMz5gsZXfK1vT7x0vwKhUyWuV2mTtVOp7KDD5iaAUNU1BbaFPHVgS3BBPczW6wb8OTP/wAYAEAnM7i4dhWw1rAzS5YbSrYJzvFyWtj34lwK0YRS/wCZE6TLyJTkUKC1QzjzFbh4ccL4UmYAp1c4TzGmwFM5Jq3hWlI5/i3Cpow81RQlScpUssXYVpdnYDwFYZcGm4lMhExKuUpll8xOUAUDKdJG5/06R5s78rUl1/gHZNob8Tw848qOQOUhRSEsPmJfM5dnc7wqncLPLzqVyiqiPIUsLXME4niSzLVlL8ySpRJL0yulNkuKUHlC+XxNWkxLaZwHbztEILILNpbOQnO1MiXHMQVEkuSS5LA1Aa1O+I4CbkWgfMc6dbcwimRNoSsMC1yC7/SB8DjGJzkODSlaGlbR7yi92U4SaaYTiVr5gK6VNh3CKJMxSpiGAcpIDF6DfuaLeLYlAVMSpP41AFJY3PQwDhp4Kk5SX1zM3y/tDxhp6Kwh6bobycOXUL7k1/YCLeGoSErTMogT6nKCwVKWbHuHpA09aUrCiog5QVJSohwGLUtrBMzGBcqbQ5f6UytT8wlq77xKmdGDWzmcSnlSejeVPtDnh80BAAQTT8VLi4IfrAMxYWTs5I8QT9VQdw2akykjMXEwA0sDLP3pFsm40NkTlGkDKUsmeoDllsT0ClsPUw6XgcpL5Rdqu/8Atjnlzv8A9r/iQ3kUf+pjs+JIlKUkylKKCUkKKqEKCctCc1H2ieZNJEc6pL57CjEI/pTHPMwPhpWDOH4XL2uYcyFJAL2PMaV8fAQIVoOdIUpRyM6ulGuaUDdIJw8/tcPOVUqzI7/lCX9D5xKSbi0c4eigCRNZUwM9j/ar94un5l5knZzbX94CAbPQ/IbXfMn7wLOxC3diCUtbYlvq9Yp5bltA8tyqi7A5h2dqKIHvyg+TOHaEK5SS2+wNg9vrCxM7KoN+dKh4sPtB6C2JkrzcomIc7DMkGmtHjpRuW+4ZY+UrY0lFJQXS4Gb8TVqz0NjpSAgTLlBTk9mx8lOYMx+Nk9hiMpXmE2YEEEMoGcupo/ykawDNUChv9AFbg0JHURLy3HT9xIQcX9LOkxa+Q6ggbPfb7wL8LrAnqBYOn77QDgcbmkpBLqbLbRL+riIcKnhM8lSgAJZuWcghgNz01YxCOBqMo0Lig445xruG43FtiSofmU3kpi8dNwziCFAZmzOdKgMPfnHC4peZYqKk3LesHYbHJCAKfmdwCxDgEvS+tonn8NziqK5XJRTidrMnpQFKcnQEjKLGOL45PQqYk3S6ActHr6ODpEF48zMqSUqubhqku5tQD6wrXOBINAO0T3aR3h/CPHK2NilLdoY4bDy3U7toC5bYbaXpaCcUFjKkMnUAAuwF3tSwO8T4RilJM3JMVlUMpAKmUnI5SSzHW50ia5QUUhSmLKLCtihib7mzesVlqW/mjPOElKmc3OmHtEvS+9bvfq8b4dPzIIDDKog0v197RPjSkibLAehIr3s8CcJBVNXLSlyaltgf3jWlyhZfjzxbHOIxygjJmdJqQ1DQP5sO9oAnyySgJS7lgEg9banug/F8OxDuhCUsoBipN9rjpEMXhMSlEszASrMaZqWWqhB2HpEocVW0TjEpxHDWLqOW1mp6fWFuJmBM5IQoEZasehof0hxP4PNmpZlJI0dx3+9oTY7AGViEIYgqFNfmJSGfrFMMk3Te6Gw02037k8dNKkqB/C9T3fYw4+HJYVKl51HIkGibhz3Vr+0LMRJIkAlBGfMX3f8Ab6Qy+F8KVYdSik5QOUhQqrPYC9d2uIGWni17hlHlCo+414li0iQtQUABKWjIlRBW/wCYJSA1QWN96QZwcGbgJKgjO4KSlGYlASVAEgDlcggVhOicZUucqbJzcmVDuEpc85e7kUozuaiHf8K/iBKMMqQUBLKJExqKNSyiVAA1AHQmo18/PFxwOUFdSXf6HY4x8v1MFw/GOzSqW/KqjbObVqT0NLxpllzKzhD0ASn9bwo+Iu2mziQFF1jmKQAS4SGaw1e9vGpYnhSgMwGY2SSL6EaRaOBUpKrfUnKDa07+f3NycAcpSopPMCFNUU5k7ZbMOpiCuFIc0Tehc16x0RlSxcq/tH3VGDsr1/7YD8TNu7Mq8bk6WjneJcElrmzFEqBKzYjfqICn8GlpMsBSmWti5GxI0jrc0pyeZyXPMm57wYX8VSghBSlRKVpVdJoDXQaPFV4mTn10Phzz5KLlr/QCngcsWKv7v0EFYXhQGcZhlVLKWer50rBfvBg9WIQPwn+79owYpP5f+4xJ5sj7i/iMn/r7/wACWZ8P82YLAe4qYu4dwUy7TB8wUDzAgh2YjvhqnFA2R6q/WNnFj8o81frHPxGSqsH4mdVyX7/wJJvwylSiozHc2c/Vng5PCgwqgsAASKsGADkbBoNGK/0p9f1jP5joj+394Dz5H1YH4mT6y+4oxuATKSVDLttpFHAcIFozuygog1bUEejesPxN/wBv9giaZnd/aP0g/iWo13D+LShxt37nMTpJ7QoFSXF7tW7dIKl8P5Q/zNq36RucWxSS/wCMVYa0szax0aSB80weDf8ArDZc7il+pTJnaS3V7+bOSHAyqZmWoZXPKl3bSvSkPEYaX/8AGD3iGYm/6iBvT7B4ulKTrNUemZoz5PEuXVv9CMsssnWT+3+RTP4MiaAPkDuyGqfIwTjeFugply3WzPlI1S5LBnZOgh5JymgIHir6vF80BKfwE6X/APaM/wCLppWzTCNJep6OQw/ApmHw8xUyXcgpWyhlLsRUMxfzJ8EeDnf1xydoTmSlI/NkOU02NfCOk4vjCt0FWYajSFKMHLcKCQGLg9f1j0MebTc72FeLgm7su4LwubMxclBkLWnMMwbTXyZz0j0PFfBSGIOFSlxukfWOEw03Kp6G9w94eYfiSTUgHoZYPrGTxUpyacbVezHj4mE+uglPw1Il8i5UsJFmXLcM+6n/ABGvUxyPEvh6alSsvZMF5kjtE1D0HkI6TGY38SUoJ27MfWBlcTQtLKASRskgekLhzZYvlt/m7O8+MbS/cukScIDVfZqNwUDbUgsdnipWHSVtLUlagCzOCxI/QeURSZS6Kbp8zeRinEcPP/TX4E/d4Rddt/36GaVPov32axnBXJUuSkrZgolVNulO6FuC+G5spZmFHaDQpSolJ7wkxfMmLTRYIO7n6u0EYLF5asD4sfMXjQsmWMdO/n5jLMkuOyBxKwS5WObMwe4bdI1EUYzGLJQ6l0U7HqlQ+8OZ/FSUsVzE/wC4Zh61hRiZivzIV72gY5tu2qEk43d2SlcRINZixRnAc/8AkIjiJEuYoLK0rVYGaACACTQklqmBFEnRPgAPpEGO0Urdpk06ZnGZZKMoUnKkFgFClKMAaRT8PrmIlM5KCSQz9x6f5ivHk5C4paJ8OzJQlg1PrF/+qvqX5f8ADX1D8RiAtJSsEpLOCbsXGkRwikywQhOUGrA6xoYk6h+8A/URhnpN0p/tb/xaI1quxmrXHsXfzh6+ZjaeJEaJPfm/WKApH5fIn7xrIjdQ8AfV4FL2DFJBi1k6RWUnaCXTv9P0iKm0iKZkUihKDt4xaEKjYbeJDL+aObOciBkq6REYY7xM5GuYx09fKOtnWyAw3WMGG7zEu0EaE6rO0H1BXI0ZXQxISfDviHa9TEO1FGqYNMamEolJ3PhFny9Buf2EUAE10dqNeCpGHTsSfP0MJLXUaMb7CHiEiatedCXAUGNhcb2jpZRA/wCmsdSn7vFqMMk/S1fJovCZaWcKBPSkLlzc0lXQ26klyXQwSnukjyHqYul4dP5iP+NPRVfKNKyUZj/xL20YxNOKSQCkpLdC43jI2+w6jBPZelaEhiCzXFPHQwl4zjgKIUXN+nreKuK44h0oUG3GndWEz7/eNGDw/wDUyeXNfpibKHic4tQaezGpaeo9+EaJJuRGsym0KO0WSwrR/CkVoO9vCC5Kx+bwpAloKWyKkK2NdjEf5ZZ0V6w1lKNC4HkIuCX/AOqf+JQYh5rRVYkxNNw6kir+NIqD6P4Vjo/5YkOVBhpR9XqCekBYrhwPyh/7aekdHMnpnSwVtC13u5EVzJQv59IIVLAoEv4+2iGVzRJB2JH6ViqZKgbtiKUbrG+0SdG7omuWHqG8opmIToX9IfR1ImU7ERAloqzNZ4tTOB+YeX7w1HcTSiDeo6xoEaCLUSUmyj3axk3DK0D9HBPpAtBopV5Rop6/vEVpIuCPCK88OkMoss93jUV5zGio7QeIeI0S2wjfgIrIOgrGihWrxCjNRNSmjFTIgotdxGhMHsR1B4mGYdGjYf8AxEQlR+UPvSLpOGWbuKQXSGoiQB1iJSq9QIOlYUto2tDt4QSZQQQc2mo73r5CE5pBjH3FUqS5uDvWDJcumbTcNbvbrBeCnEqISlIP7f7TsRE0zpoJdBIc3CWD2rSElN3Q6iu5KUgmy7G3S4vfSsXfy6bsL93091gedMOuVRrolyO/WKV4iWAx8tN2iXFvoPySCVYk/gIB1y186U74tlTJxLuCNsrwNJ7Fw4Ne83GxiZmpA+YgWYUbwH7wriuiX7HKT7sYKxTXQR3gAfX0hJj8eVOEt/uAMU4rGrVy5yQ+wf0gNRGppFcWBR2xJ5XLSIrfvi2W+3dSNSpZJYFLae/CC1ymA0arv5xdutE6ZTiJxIZW+v6mB8oi2fYOGd28L/SK1p3vBQN9yeGQl7nwhgjCpSbl+8h/CA8Hle/d7Z4NCg5KVAi9/sYnO7HiEy5YdwebUU3oXuYmuUtWiXfYuPEkPGSUD5iU5m0YG+gJ8InLw78ylDZtr+XhGZumaUrB5cxSaLc0s1rdTrp1i3+dGjAnUo/beCkqNykFLAhmN++sBYiUkAEBSTpTzNPdo5VJ7QNxWixOOSCylEHup3bvAuKWlZo7dxp4gt5wtmzio5npvvGIxBSeov1i6w1tdSLyN6ZatAtU9LwOqmkXLxBUX5Q71bf6tGkzBsNoorRNg2Z9I0qSOjwVMG7ekaVKs4IG8MpAToCVLaLJOKWmxMWEbERUtJ2huvUdSGUnjgNJiUnwD/SNlGEXWqCevT/bCgoHsfeNZNoTyo/0toqsjC8dg5aQ6FZvL7WgREk/l9YnLWRb6j7wUniywGf0EP6ktbOtPqRlFavmZKdyQG89LwZIkJFVpURqoFwwva0Qw6ku2UEk2so18ttdYY4QLKQtKUvcBQKz/wBzMTXeI5XReXh4pksPgpbcqj0p5vr/AJiSpctIHPyvV6v3EDcjzi7hk6ctQKpYSGYkKazA8otb20GTMBJMwErObM5AVQumlLXKajVoxynxlUn+mwvCu1AsmQjMMqRUE/K228EJlMSEhyDWg3c3118YiMUlGUBbeBLk6b6NF+LxyUJZQrrYV6vtvE5cm9ICjGiJkn5gNHZQ1q9dqQFOUpyAmWw0F+jFVBEsTxkJKmdTdX+txfyManzVNmzAJOjVH5hXpDQhNdUB01oAxGJULIZgAdPow0iudNUpKrm9LAUL+6xeZwKSXp9rNQU/aBpcted3WQQfE1GrBo1RS9uhCSKcxP4cvVqHf7RqUAXZRpR6Nr9hDVBdIej71avSF+N7IVDvsA3u0NGduqFkklZRmyuDXu+51o8U4nEE6+ECzVjZmr76xBUwXjQoA42XZhpE0oURv3D7wOiYdKDV6wbw5CquRHS0rBKNdC7D4Y0cUNmIf9osmum5U25IgsLLO48A3sQBOWolqmtqeNPOIJuTBJUCkEmgD9Yxim57x7tEcju4AeNhOwoPdosLoJwBJVYkdz+kMV4Vj8wFqMABfQa6DvgHCkksCx069N6wwzIo83KoMCQlx0Af3UbRCbd6LY+haJIlpogqDaEksXJpoO6L5EoFlZFpNnSToXPqB9Irws1RLS1kKTVnSyqVBDAvXq3SDZmHrmWCVANTNWgJLOx730tGeTadM0KN7QFNkJCqqUCTW7uGozM308Y1jMaEuCHDtUvXuLexpB86bMAZCCoVzJSwF6OXNAzEGBp8sAF5Cgo05aAtsfE+HdAi9rl9znFroKcQkKIykBLGwTr4296xSjh+ZiLbgVfuenjB+Lm5gMiwkn84YmnRn6UDQLh86S5fKbjNpvQtGlSlxISWwadgCkvUju6RVLlEkAXPhDoSQphLWH1v+4NN9AYqn8PKVJSVjMTZmBLPc+PpBWXs2K8T6oUMHdvWLQA1XO1RFeIwqkUpFKVltIrVrTJ0y6YEn5Uq6kteIdlS5Pe4itMxV9NoztTDUxqkaKTbyvEQ+1OukEIciK1aUuWZve0FM5MhnIBAJY3axiA6xNqfL9YxIH5fSCNZ12Mk4cBRzGW4c5RUVe/XpAGExklDfizJoeYk1ap3/WFsucEHP2buCHU1KOaVb/J1hfhZ8yYpXZhJDWpvQNls+kRh4b0tNujY5yezqUSpbPLDuHLqYpqGDdwP36bkS7mic1yC9z3UNRd4USRNSnlAZVCNTtmT+EAvW994rl4lec5ZZSC55quCWdjUMmtOt4XyW7piXasaS8HnGaikglrNToNCx8zFyMDlKsxTLTSgsauT07rV8IDxGKX2bFkhb1Dto7HUh2vEE4uUSCpRBOjhmelGozC8K4zYtoaTJOHlggZSksetSXAGzawPPmyilJRKKybB/wAoNwK1pTr4QtRPQkEskhP4iXIsQK0YFhpeK5fHE0WAzAgnck7l9S7D7QVgl12w39B/g8XOISAkoAajNRw/lEMXNWmqk5u7wPe9SGhGvjSsrhT5TZz5Uvc3gCdxCaqrkhQdtmt9BHR8K27pIDbapDOZxQqBQHApQ6kUH1gCbNLu7wKMQWffSJJAIqP3jSsSiScN2zaRrc/SNudH8vb98QEpn6/o0HYXBmgfz7oaTSVhbSRVJwualifKGsnBlKXIN3NNGqOov5xLAyCANE3zM/8Axu+9Noux85YJ5XFgQ7EP6RmlNt0gLoBlKgaks3pufSNJFQdd4rm40k5SG1d7WtGkqHjBaZDL9CS5XsxQWEEJJ1gOfNSTVx7+8dBNiQTboJwqwknMH3asHowYmFhmD1rbyH6bwrw6ku6tehPdDRMvOGSpYo4Sai27wJprZoivcOThXYFdElzlVYjViH9asL1jZwaWYYkpKvlStKqh37u+8D4ZakhkAq3YXLDqAptzY97Q0wCOQGYkupQ+dmBNKE2DV9Kxmm3Hd/b/ACaoJNdAhfBFpbsyhJYfiIeocgClBW0BSsHlHL2h5rEBlVANKtajXcbxrHSEhX9QqJLAANQizB3BfbqIBm8WQkBKcxCQAnMsgHd3DhvywkI5JLrf9hpcL6UE4risxJ//AJWAoxBFGYPo5LeXkDP4hKmAvIPXKGLuGt5xi+LqUzjNUMU0Cqa0ZwxLNEMVi01cgaDJe7gvpeLwxca1v82RlJ+4JJxKElSkAuzMR4WN4ul48Ev+ED5aMp2sGHi2w743Mlauoku3XmcVJ66/WBZishsNetPttFqiybdBM1YIDEJDNluzMLvWx7hAeIlCpCgaswB79osRPl/iTTUDeut2sNLRZNEpTGqPE6mwo5grQrVi5KD96Ri0+/YgqdhwxuRvo79NWanWB5spqjz6eMUTsF7KTMIMXS8Qe8P77oqmSQQwAYu9fNoyWhhQWH7wzUWhmotBcsEnfWNrkb18R94oKCxqx2HUO8UkqDVMKo+wiidN/ITMoJCVgPcpokumpLVc3+sJzhASXOTK+bKTVi3c9q2h4qQhSQzBVAlQLOQNdhd+pjM6c5RmYPzvTatdaClqN35o5WrNTSfcUycKooUoZmJDOSQ4O5pZuopF83gjuOUKZ2KgzEm3UUp3xZOlEp/NyvTcUJDa5frAuLU6uYKDZSPVma9ekUUpN6YOjBVYCZXnCgp3y9/gIjLwBUFAlmNiGo7kjrd+hhiqcoJBUFGt+7u3f1ERx5UUDIpIoSoPV9wPBt4opysF7ISUywlORQOUEs7Oaip8Qe8GKOKYNJsXYh0swSATYHTTekLzOyMLnfS3nr70xUw3JNb1feHUGndnbTsxYCX8q+MTZLaU/WIBAqCa7GJBhSpf6wzEZkoPVu79YrVm0H+YsXPFgO6LJK8yR1s0Da3QNrdFcp6d7P3Q44dLfKVHK9u+n6QBLSlRd/lLEC48PF93MPuHyUAX5uWiqHLRvf8AmI5pUjqt2RUil2ANyKNv39NYWzpoS5E5RDa67uC47oa4zickEDITUk1oPDT9WhXOWMuUIAFuX9aVbXpE8dvqvsGVAk/EhT5RR/Wg8bRTLUoHrr77ojOarFu46U3itJNa+zTyvGpRVAUUw0TSffdtEco18YoE9nTXof0iJW5t76QvBicGGy1JGttCbxfLxZFi1ut7W8YXZ0PUXt0ce/OLky7lJYt3aABvImA4ruFKup0svFqIJTlDBtGDeGo+hjWImrCkFaBl15g1qKSBU67mu4hJKWtJSWJcsnby8YaYfGTJYUMpHME5bgWNA7daOXjLLFxdpF4TvTCsDh5iSCsJAJpn/CSEmgJf8TOTSCJBdWSYEAEqYkkcwoD0oSAxZwesLpHFlZloCHc85X+XIGbLv03O8E4qUDnzkBLsk1dIZgDerOXrcGkJKLv1aKprsWmYQRzoSgsAklNasSTrYlxqfGKcRIUT/TCUlgSyBypNGd61G2g3ELpvD5/aFSbO4WkA2pqPlsWrvq8Fzps6WyANA/MAAqpYm1GcaB2alDwSa4tAr3JYrChSlJrS5AYA1JFNG1GohZOypHKSoOxrbclLPBS+MmW4XdPyhgcr0qRc6afoBK4gpZOZO/MzUA1AG9/CKwhNLfQlOKe0UmXRyX1c9KfaLMKoJNLt9YDTiSDmZkuzOTcC5iteIzcyRXMHuNGp3Ro4NkuDGs5aMuXUbbF6Vo9bneKpkzNRSWYBJ79z3tpA8uYk1UWI11pb7QbglE0JSwBIJVVvlDj3WJtUgULVeXUW2p70iUuW5Fd3rbvgpWEW7oajNtpv78ogvDzCnMBRqUZyKmttD5w/JMPU1OQXIDBywKiNBv3RLKbAWpQE/SIycRlmc6Q9swNiWBILF3fZ7xKVgwoOlahUuHAq5+zR1V1DxX9RHC4wAi5L/wD1DMdiXgfimHW5UFlya1ow5Tc3apv9YyMilcZJotdMrw8yYgqBJDdXat+ug/xDnDS1LD9oBbx61DpqztfzjIyEyvVoEpdy9FygqqxLk62cDq/nWBcfNQmgyliQeuvfq8ZGRKEbZO+gjxE5yGr339fdIilTXU1YyMjco9i6jeieVJ1r5xKYGAL+/f1jIyEa3RNqnRQFHM+l2+8XYYhIdVq+6aPGRkF70M96H0magpTkQylAUOrVSr6exFeKTo7FLNWpoWIFmp6PGRkY6qVEmgADKXIKlEj36RorI0obf407oyMit2J1VsyWkKahP7xbMw4QKAl2jIyElJqVCSm1JRA5qbnc/wCY1LVVvbxkZFltF47RBN3Z/frBeHBLEhiDfevr3xkZHTOnoNXjyOVmYBKgCdrk+g7++IyJqSllqVmPyhzymrZT1N9em2oyFjBUPFBKciJLqQasK3qBWtK6kdYsGOBOVIUykC5oMwYAODR9G1O0ZGRNRTVsb6jPAKxIVl/CcoCQASwGlTUDawGsB46RmUyiyrFlApWpgoO5qBmZ9L924yMmOV5NJLV/f+Cko6FmJwUtSyldmCQoKolRYkkPUVOpuIMXw+bQFOZJstwzK5i9GdyR4RkZFs2WUEvqSju0BTFpBWCk0LE5WFzVj1SfLrC/tQVFLUeoD1epNYyMjTDabFaWyZwoJcEAWr7tE0hrgEM1L3cnujUZAtkeTfUPlpUwSkkhxarsX3pdqddouxjnkGdIDnMfxfmoKAMWjcZGeUvXQRfJSSVcpU6a9Gs3W3lBqMQtFAHq/Mzv1YNGRkPKVyaC3qz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467544" y="2924944"/>
            <a:ext cx="8229600" cy="3672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sr-Latn-RS" sz="2400" b="1" dirty="0" smtClean="0"/>
              <a:t>REDOVNO VEŽBANJE</a:t>
            </a:r>
          </a:p>
          <a:p>
            <a:r>
              <a:rPr lang="en-US" sz="2400" b="1" dirty="0" err="1" smtClean="0"/>
              <a:t>Umereno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redovno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vežbanje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vrlo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bitno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pacijenata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imaju</a:t>
            </a:r>
            <a:r>
              <a:rPr lang="en-US" sz="2400" b="1" dirty="0" smtClean="0"/>
              <a:t> FM. </a:t>
            </a:r>
            <a:r>
              <a:rPr lang="en-US" sz="2400" b="1" dirty="0" err="1" smtClean="0"/>
              <a:t>Fizička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neaktivnost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slabi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mišiće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čime</a:t>
            </a:r>
            <a:r>
              <a:rPr lang="en-US" sz="2400" b="1" dirty="0" smtClean="0"/>
              <a:t> se </a:t>
            </a:r>
            <a:r>
              <a:rPr lang="en-US" sz="2400" b="1" dirty="0" err="1" smtClean="0"/>
              <a:t>pojačava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bolno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stanje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Prekomerna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fizička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aktivnost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takođe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nepovoljno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deluje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pojačava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bol</a:t>
            </a:r>
            <a:r>
              <a:rPr lang="en-US" sz="2400" b="1" dirty="0" smtClean="0"/>
              <a:t> i </a:t>
            </a:r>
            <a:r>
              <a:rPr lang="en-US" sz="2400" b="1" dirty="0" err="1" smtClean="0"/>
              <a:t>dovodi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pacijente</a:t>
            </a:r>
            <a:r>
              <a:rPr lang="en-US" sz="2400" b="1" dirty="0" smtClean="0"/>
              <a:t> do </a:t>
            </a:r>
            <a:r>
              <a:rPr lang="en-US" sz="2400" b="1" dirty="0" err="1" smtClean="0"/>
              <a:t>stanja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potpune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iscrpljenosti</a:t>
            </a:r>
            <a:endParaRPr lang="en-US" sz="2400" b="1" dirty="0"/>
          </a:p>
          <a:p>
            <a:endParaRPr lang="en-US" sz="2400" b="1" dirty="0" smtClean="0"/>
          </a:p>
          <a:p>
            <a:pPr>
              <a:buFont typeface="Courier New" pitchFamily="49" charset="0"/>
              <a:buChar char="o"/>
            </a:pPr>
            <a:r>
              <a:rPr lang="en-US" sz="2400" b="1" dirty="0" err="1" smtClean="0"/>
              <a:t>Šetnja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plivanje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vožnja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bicikla</a:t>
            </a:r>
            <a:endParaRPr lang="en-US" sz="2400" b="1" dirty="0" smtClean="0"/>
          </a:p>
          <a:p>
            <a:pPr>
              <a:buFont typeface="Courier New" pitchFamily="49" charset="0"/>
              <a:buChar char="o"/>
            </a:pPr>
            <a:r>
              <a:rPr lang="en-US" sz="2400" b="1" dirty="0" err="1" smtClean="0"/>
              <a:t>Vežbe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istezanja</a:t>
            </a:r>
            <a:r>
              <a:rPr lang="en-US" sz="2400" b="1" dirty="0" smtClean="0"/>
              <a:t>, Yoga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Tai Chi </a:t>
            </a:r>
            <a:r>
              <a:rPr lang="en-US" sz="2400" b="1" dirty="0" err="1" smtClean="0"/>
              <a:t>su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naročito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pozitivne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rezultate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uklanjanja</a:t>
            </a:r>
            <a:r>
              <a:rPr lang="en-US" sz="2400" b="1" dirty="0" smtClean="0"/>
              <a:t> bola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poboljšanja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opšteg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stanj</a:t>
            </a:r>
            <a:r>
              <a:rPr lang="sr-Latn-RS" sz="2400" b="1" dirty="0"/>
              <a:t>a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200" name="AutoShape 8" descr="data:image/jpeg;base64,/9j/4AAQSkZJRgABAQAAAQABAAD/2wCEAAkGBxMTEhUTExQWFhQXFxwaGBgXGRweHxkaHBgaHBggIBoaHSggGh0lHxocITEhJSkrLi8uGR8zODMsNygtLisBCgoKDg0OGxAQGzImICQwNCwvNDQ0NzcsLCw0LCwtLCwsLC80LDg0LywsLCwsLCwsLCwsLCwsLCwsLDQsLCwsLP/AABEIAKgBLAMBIgACEQEDEQH/xAAbAAACAgMBAAAAAAAAAAAAAAAEBQIDAAEGB//EAEAQAAECBAQDBgQEBQMEAgMAAAECEQADITEEEkFRBSJhE3GBkaHwBjKxwUJS0eEHFCOS8WJygkOistJTwiQzNP/EABoBAAMBAQEBAAAAAAAAAAAAAAECAwQABQb/xAAvEQACAgIBAgUCBQQDAAAAAAAAAQIRAyESMUEEEyJR8GGxFHGRodFCgcHhI0NS/9oADAMBAAIRAxEAPwBEnEZlKlocpS6nDB1MNUlmezbxdwsSxMCpgWSmgFWzUZLivV30JhNhuJCUKABTuFb/AHIgOfjFEMVE1dic1e7S8fP+S3a7Hgx07R3UoylFSEplpQpQWAlznzkFOb84ZJow9Ki8Yw0ibPnJSZil52IIygDLRswdh8oe3UNHK4fi8xCChKAebMSaEtVIfYHTrFPbrmkzFKcrDmr9f2G0KvCyUuXKvi/gu5+nZdhcHO7fs0hSVoNFJJzOC4qPfk0XYzBz1u+YqSu7Cq7Bri8U4DDzCsNmSV0cVJCqKZyHevrBnGEzklGXMRMRnSQC6kqqCwoCG0q+8XcnzSTQEax6yplLMschdIU5U4Z9TmcKUSTc0ZqgYmfLFEpWlO6600YJPobMLxXMxClskIQkA0IFSa3VUl7nSNLFGUCQBcke/wDMUSrqCVXs2iekJyAV/OS19HDEjv67wSoFCCWAJIKQsODYlmZj12aF6UUBdmIIbQg019I2cbNXlzKKwPl1pZg5hnG+g9MM7ZHZqU7LSr/VUXBoWcO29oyXxQpllIDC6ikkEgMVV0+UH/imAZwUapcFxRR5ffXpGpgDEapSXSSHy3tbpc2g+Wn1Oq3Z0OD+IJZLqlCZLOYDMolYBdv6lHa9ukEfDiElSiVMQBo4YkBjm1Bu3neOXwKQjmQlkhxlmF6kMSwpeo9iGiZqc4yK5dSRbuF3Abx3FYhlwpWogm+Muo94j8Myu2SjtAgzMrZg4q4qoFhmpQ0rAHDeEpJUhK80wEgBuRg+U51MKite5rxVMmKnqqQFFt2egCuY0DVO3jFmBK0Ky5lBBKRMWkOEglqGwOjvvEP+RQpy2K2m+mieOQiWopClKIDu2XKaMREsLgxiJKpCg4JKgUipNXUH1oDW7Q8x3BJCkypiZ0wiaohICM5LKOZRCXIDkAlibFojIRiJS1ycKhJKTmBJSuhHKAflYpUDUCuzVlHMqtPa7spDHKE77fTZyM0IT2abLluhYYh8qqGpdyD0Zn1jsVTZk/8AllqyEDkAFxnE1KRlrQgDTURz3xJImky5qpaUqWnmUCOchRct+GoalOWkdnwSatWAkGXOSZkmYhZcBRCu1KEJUX5U5d7tFsvGSUn89zTjTcmm9CfBfEasLORMEoBQkBCgq6ia9oCRQqpvfW0dl8M8LmTsNMxGUS5k5a1Ag2TpXYHe7dY4r424b2ONWFrK1KYklLVIFAPyiw0YNHpsiRMGHkSVKyy0ykk5AoklrONGfyhMjjxamnr7/YvBO2mcRxbB4hLB5i0KY0CnUSQXbUHZ3tHG8YxU5M8KUVJJBAJf5bbnr4vHt2O4skIK0oTMCEgozFICRlNQ+tLDpHkfxQvtsXLKqkgZqhirKTQi6XPfcXhMDSlp2t/Pb9BJwir/ACFuN4coFC1zEzM5cHdyKkncsK6nSNzkqTKzoTlmnMDllsAGDMsllEu4YWDveO0nfC/Yyv5maycqlBMoapHMAFKGYficEPC2TxbCz158VOnKQl8iaJ5q1zKVVVBoAH0F9EZN0mR4KL2c3JOaTLMybnqWSakFQU4JrzEpo9k5vHvvh7+FiwsLnLMtIFAgjMS3RwPMx5rMx5RISlmT2hPM7uRyubEsDTpB+F+MMYlTJnTXLBs6nVXzrF4xp21oVTiq5Kz1OXwKWib2UiUmbLKiFq+UhQBTVQSBqahq6msa+K+HokZV4aWUzQpOYgcqSQxJKuQqY3L3emu/hj49kolIlYjMlaaKVU66k6wp+LvjdK2XIlpUJKhMKs1CPlLpIBY5gH6iA1j4el7f7GnzINaYx+K8KiZg8pQuUvKr5AnLmAqVqRTIKnM27bR5D8TcLMksCA4BzAKKSSxBSpQcpFbUJOrQfxb4gn4+d/TCquMqAEkgl+YpAcvqT9YpxfDcSFyytKgAQkFSkrYP+UElgxozQYy4S20Rnk7pHMzp03CzQUzSFqSXIzJKXcKSaBnG2ihHS8ExDYPPdYnFgEqSoAJBYzHbKQVDKzu5fY/42+GTKwMjETUgzlTV51uDmTdLkUemjM1oDwXCVKwEpQ+eYpYkoQkAqVmQFEruogEnYBN6mLznGUE37lGrS1su+COEy+I46cqas0TmScuZ15klRyZXYvahALPSPUuNcOXNMkplS5yZJZ1SylNq5UgqA7wHcBrMV3w9wvDSMXIThUJyzpK0EKVmYABWYirEl7kuQSwj01ICRYJ+nW2kdGPm2+iKRitnk3xOMBaUhM5bHMhSWQi6lK7Q5VAghql9NSD51jcGZigo/wBKlEpACWu4GYMK2FHBj074sx+EdS5QVMmggBhQpKuZA5SAlnGd3qbsBHmyuLI/GmePyhE4AAbAKlks7+6nNjTTfEzZXvqBYlDijE9wb11gcSWBfcWrrQf4gOVirknu6j20Tkr7RShlsl6lnDjbXpGlY5RM8cco9ehJcrQrLu5SQwG7eDwXgkNLcF2oGegBLO+tIVYkFJ1bSr+gMGcLIKFMXXnNa2oAB3uTTQPDTg3C7HnC4XYfh8VMSoFBylIopiC+gceMaOImsSXNXdX0fqVPAs2aUggZQAaXqWirGYhCkJYqqAqgYflPhQ+USWO30JRx320FmY9Xr9PdYmgvy2SWYn17r+kL3SnK7sbk7mlvGDsmU5s1KU+o+zwJRoWUKOlwfApUtJmYpSUICFHMkupRDgZUqZublJY1b5RWB+JSJSezMuWMplj5lgl3YEsEpSkghiCXKTarp8Nw9cwgAFSlBwLABwPAOR5w3nYCXKSEKVmmnIsBIcZT+DKkjmc76aOIyvUtyt+3z57D89Uloom4bOikvIpVQahJS6WyvV6+sCycGCqZUZkJUaMU5UirEmujAbR1QVKUJa1nOtJAUlScqS8tSg0x2LFnF6neFS+FzlzzOlqQ6FglISkUuSEG40rUtq4gQyvaeg+W7OeThSjNLVVXaKDh6gNQGxqCXbWLuFzAlYKUpWUsyV5jmL26nXanhDGfPOJC+ySMgmNnklQclCQ9aleXKD5RPgPBUJlzEzFZUJVyko50Oq6iATlGU2AcA2aNLknF8uvsUljtvf8AAxwGPyBKihBTMBSoZ2BZRuG5TQirO3nHiKkj5pZTXNlIKQeaou5oAfHTVVx+eFKCMMuctCUB+0SHzZlVDVY5yz/mbaOg4dIxOIk55gbKAyyk/LqyPxFTAPq14xZYKHrf3/QVxbXFbJYDH4ooWZJSFJTmCUoukmoKiGYMaO5tWLuA8ZmhGdbgii0gFwU0GcAguQNR+HTXfD8Zh0SggqUCsl1spGY9G1D62oR1bcCloWtWQJlJfMHQkE1YFkkB3S5dyWApGLLKKjK46L4naSvZT/ELhgXhJU6XJWh2zKNAXTQM9KwJ/C/h0tfZpW7icZhpcJQMgP8AyqB0MdB8ccTJwbLWTmmgJAKWNCapZwIY/wANeG/0TNcEkhqVDXjTilyUYY1ab7/TqbFHdgHxrwAzMWguTmCQ56OP0juVcPSgOA7BgNAAAAPQRficOFLQSHywYY34vAxnLIpdE9fT5Y1nC4/4dXiClUwFLH8KsoKAbENtbvrHmvH8NkmoQkAFyxFyKsTpbUUj3fia8stRcgsWZrto9o8i+I8Lh04jDgJKUs66glyTR1Agtax1GkYJYV4bKsfK9WLKKas57jvBpqCDMf8AqALRclQU1aHl0d/WKl48KCZE3s5ctJJdKDq4DsSaENfbaO14z8OJmzFmbMRLRUpVM5eRLBIAAo2jxxE0yU5kSymcofiRLUDygV5gwTRn6k1i+KXJUYZwcXoS8bwMpKQqXMCw9w7hgCfm/wB3rDHhQMoFRlqE4iyQVcrAizhL6VevWERwqps5aQwD1UQz9wDh+6OoxvFMRJWChHZkVKUACl0FSUdFOxLVjVkXoULsGorYHiE8yOy/rBSXIyqBzUCktQjKVCrgWfYMJXBpoyqnAy0HlCFEIIJUgOe0IJBJdw4D7CKuBfEOIkLdHYpzOkhZZKUkqJBcUqpz10tBWMnrmqHazpa0HKAhM0zCRmoHLDRwA4D2iU3x6Cry1biPOJ/CTHNNw4lgJBzSktl3AEsMHAYqZ7V257HYcZpOSYZbqbOymAYADOolyRdnal4v4vx6cEZFzFEMxBWTmHUKJewp3QlxXxH2qpYzhKUZWSkMlCsqUrIy2cJB9kmeKE5epNv8x5yT6Dni/G8TMwacNMZSErJBKTmTlcAF98ztcUdoc/wpwi56lZ1jNIR/Q5qIzk9oyWubPo+unF8ZxYUkKTNWo1BSVksdVAm7/YQz/h7xWZIRN7I51qOUgLIypHMVFjpvo3WLdIOUgQm07fQ9L+JkypE2RiO0UZqJwlTChnOYPsA7eHc5jrjKM+WM5UlJDslTFimxyl3Yx5d8TYpCpCZoOY9qgnOmWMyXJosErUNCdaR1eExUhM0qlzciZqHIBJTLOWgawIYl6FjbZIZkrvo+1mmORWQ4vwdMmdLXLXM5XWlCQggAAZvnVnII2oKUjkJ2F4fmJXgpqlEvyFQSNwMtCxcP4GojreNcaUMxShBUFBKVEZgU8qlVzfKQdG/TncZ8UYnOchmJGwASAbnlz0iWSajL06EyuKPFRhgVULMLK1pEJcxSSWSVBiDq1C5cbXvpDU4ZbEKatS1Tb3eNYHBgqSglVVNfvA03I1j2VkT0TWZVsVpZXL8taqavSsTkoCCoKLZSGr5fSD1YMlLtlpUsD5iAZWFOdQZTBINadLHvjlNST2MskZJ7GmDk50KKvlCVEO1VAVJD0FWJ0eB1Y3LJksLhQD6ZVkCvcoRWJRQxBABpl33o7xKTNdCTlGVKlNSzhJMTpdeqE0029oqGIzpmEAZklJQkgqBBJB1YaG3lDdMxiAaqcAVo7kQtTNDsG8DTX9IuRMBYipFsv1/eFyK+xPKk+wXhcZNQrtJcwpZQS4UHBdxTUOnzEPUY2UpKTnWuckBnA5llQewzOKtf1jkcKVICgQRmU5YitSz1qzmG2Gx4TzZQDoXDijG1a/eIZsSu0hMnp1E6bBCcpGYqQpC8qgCogP8AlCjZVWOz06FccwypeGzKUhAVmyIUMxUsHMBmAJNAAC7AqJMcXxmepUvM5SxcCwylT0GoJd+vdFUkKWpKVEuwrc7G323iH4Ztqd1v2+fqPF1GyfwdxREmVOQqXmmE8i3H9MsHITlLuARdjSm3Q/DE9K1z0KRmE0doEkH5U0IBHyMQg0uSKUAPJ8Lkcy0GxKS46Zh5F/QQVxBEyXLTOllScpZRCqnKoBQLfhzJBY7DaNOfHGcmlpyr/X2KTneSvcY4XiC5GLCpbBWUgZ35SzOQHBIqWtXpDnFcZnzZssqmOUpDFCEl1lQJcNVnagJoxoSTys6YkzEVcEZgX1ym9yNaPqIvws3nahALsdWZx1iU8UW1JrdEVkklX9z0dHEFzZyJauymlKcyiQixLqHLRmDAXDAmC52HlDErmqURystxyjJygAlw9ww/00F448/E0wFQlokyQS7J1D2LKHmK90MeA8blkITNIKuYkqIylai9A+5TejC1XHk5PDzinJKvy/U1Y80ZWrsafH2OQZEuSgMQpzQ/KMzVVVrHwO0Ov4T8TJlzEM4BSx7wX+gjkvizHJXJORnKgSQCw2Ac0FLQD/Dvii0LmodvlUNga6+UUwKcMHOPWPxlI+ITTl2R7criiRPEsqBcABjqdIOxOLCNI8T4hxopxgKWAC0/LagTp4R23EOOKUl3CWNHLHpX34RV+OzYoP3ltfT6FucRv8VLWEBQIzEsE1JrdgBdnLx5jxvHLk4iTMGZKhUElJLOoAhxRxZ332hzjuMTAX7RBJ1TUFr0FXIGobl3EcPxbH9riEZyAApIcCws9H1rTeIYYvJmeSv5EeRNaGnHeKibQoNnIKgqruakEJP23Zop+FsEDKmTs0ou6CgzEpUBuAz1IDVDnRri4fHoQFBIeY4yqYZczgJUxDNbbS8aXhJktSQlLpUakh8+aigyiBfTcCkbcUVCPFaMiy9xBPxizNUTdswL81TVyDWph5Ox6Jq3kyJuTKAxBXz5aklI5iTasJJ+KBWElIAykcoZi53PhE/5sy3MpRKCKKSpjdjSlDaNUo8uws26WimZKBUUnNV/wqDFrNWt/SH2C4NPTLJmLlLSUsEkjMEtRhLo5DilXu0IMTxJZTlJKg7qbuIcO9WJ9YrXxPlAQmgOZKiqoPeKsdn0EGWPJJJL59gQtdhnxjHgy8qZbLBah+UVJGo2qDCVMpLZkgG7kFvIN6UiGG4vNQpjkXu43p6PB0nEqUXIDM5ap+0UUHjVJfuGblEWqxMz5gsZXfK1vT7x0vwKhUyWuV2mTtVOp7KDD5iaAUNU1BbaFPHVgS3BBPczW6wb8OTP/wAYAEAnM7i4dhWw1rAzS5YbSrYJzvFyWtj34lwK0YRS/wCZE6TLyJTkUKC1QzjzFbh4ccL4UmYAp1c4TzGmwFM5Jq3hWlI5/i3Cpow81RQlScpUssXYVpdnYDwFYZcGm4lMhExKuUpll8xOUAUDKdJG5/06R5s78rUl1/gHZNob8Tw848qOQOUhRSEsPmJfM5dnc7wqncLPLzqVyiqiPIUsLXME4niSzLVlL8ySpRJL0yulNkuKUHlC+XxNWkxLaZwHbztEILILNpbOQnO1MiXHMQVEkuSS5LA1Aa1O+I4CbkWgfMc6dbcwimRNoSsMC1yC7/SB8DjGJzkODSlaGlbR7yi92U4SaaYTiVr5gK6VNh3CKJMxSpiGAcpIDF6DfuaLeLYlAVMSpP41AFJY3PQwDhp4Kk5SX1zM3y/tDxhp6Kwh6bobycOXUL7k1/YCLeGoSErTMogT6nKCwVKWbHuHpA09aUrCiog5QVJSohwGLUtrBMzGBcqbQ5f6UytT8wlq77xKmdGDWzmcSnlSejeVPtDnh80BAAQTT8VLi4IfrAMxYWTs5I8QT9VQdw2akykjMXEwA0sDLP3pFsm40NkTlGkDKUsmeoDllsT0ClsPUw6XgcpL5Rdqu/8Atjnlzv8A9r/iQ3kUf+pjs+JIlKUkylKKCUkKKqEKCctCc1H2ieZNJEc6pL57CjEI/pTHPMwPhpWDOH4XL2uYcyFJAL2PMaV8fAQIVoOdIUpRyM6ulGuaUDdIJw8/tcPOVUqzI7/lCX9D5xKSbi0c4eigCRNZUwM9j/ar94un5l5knZzbX94CAbPQ/IbXfMn7wLOxC3diCUtbYlvq9Yp5bltA8tyqi7A5h2dqKIHvyg+TOHaEK5SS2+wNg9vrCxM7KoN+dKh4sPtB6C2JkrzcomIc7DMkGmtHjpRuW+4ZY+UrY0lFJQXS4Gb8TVqz0NjpSAgTLlBTk9mx8lOYMx+Nk9hiMpXmE2YEEEMoGcupo/ykawDNUChv9AFbg0JHURLy3HT9xIQcX9LOkxa+Q6ggbPfb7wL8LrAnqBYOn77QDgcbmkpBLqbLbRL+riIcKnhM8lSgAJZuWcghgNz01YxCOBqMo0Lig445xruG43FtiSofmU3kpi8dNwziCFAZmzOdKgMPfnHC4peZYqKk3LesHYbHJCAKfmdwCxDgEvS+tonn8NziqK5XJRTidrMnpQFKcnQEjKLGOL45PQqYk3S6ActHr6ODpEF48zMqSUqubhqku5tQD6wrXOBINAO0T3aR3h/CPHK2NilLdoY4bDy3U7toC5bYbaXpaCcUFjKkMnUAAuwF3tSwO8T4RilJM3JMVlUMpAKmUnI5SSzHW50ia5QUUhSmLKLCtihib7mzesVlqW/mjPOElKmc3OmHtEvS+9bvfq8b4dPzIIDDKog0v197RPjSkibLAehIr3s8CcJBVNXLSlyaltgf3jWlyhZfjzxbHOIxygjJmdJqQ1DQP5sO9oAnyySgJS7lgEg9banug/F8OxDuhCUsoBipN9rjpEMXhMSlEszASrMaZqWWqhB2HpEocVW0TjEpxHDWLqOW1mp6fWFuJmBM5IQoEZasehof0hxP4PNmpZlJI0dx3+9oTY7AGViEIYgqFNfmJSGfrFMMk3Te6Gw02037k8dNKkqB/C9T3fYw4+HJYVKl51HIkGibhz3Vr+0LMRJIkAlBGfMX3f8Ab6Qy+F8KVYdSik5QOUhQqrPYC9d2uIGWni17hlHlCo+414li0iQtQUABKWjIlRBW/wCYJSA1QWN96QZwcGbgJKgjO4KSlGYlASVAEgDlcggVhOicZUucqbJzcmVDuEpc85e7kUozuaiHf8K/iBKMMqQUBLKJExqKNSyiVAA1AHQmo18/PFxwOUFdSXf6HY4x8v1MFw/GOzSqW/KqjbObVqT0NLxpllzKzhD0ASn9bwo+Iu2mziQFF1jmKQAS4SGaw1e9vGpYnhSgMwGY2SSL6EaRaOBUpKrfUnKDa07+f3NycAcpSopPMCFNUU5k7ZbMOpiCuFIc0Tehc16x0RlSxcq/tH3VGDsr1/7YD8TNu7Mq8bk6WjneJcElrmzFEqBKzYjfqICn8GlpMsBSmWti5GxI0jrc0pyeZyXPMm57wYX8VSghBSlRKVpVdJoDXQaPFV4mTn10Phzz5KLlr/QCngcsWKv7v0EFYXhQGcZhlVLKWer50rBfvBg9WIQPwn+79owYpP5f+4xJ5sj7i/iMn/r7/wACWZ8P82YLAe4qYu4dwUy7TB8wUDzAgh2YjvhqnFA2R6q/WNnFj8o81frHPxGSqsH4mdVyX7/wJJvwylSiozHc2c/Vng5PCgwqgsAASKsGADkbBoNGK/0p9f1jP5joj+394Dz5H1YH4mT6y+4oxuATKSVDLttpFHAcIFozuygog1bUEejesPxN/wBv9giaZnd/aP0g/iWo13D+LShxt37nMTpJ7QoFSXF7tW7dIKl8P5Q/zNq36RucWxSS/wCMVYa0szax0aSB80weDf8ArDZc7il+pTJnaS3V7+bOSHAyqZmWoZXPKl3bSvSkPEYaX/8AGD3iGYm/6iBvT7B4ulKTrNUemZoz5PEuXVv9CMsssnWT+3+RTP4MiaAPkDuyGqfIwTjeFugply3WzPlI1S5LBnZOgh5JymgIHir6vF80BKfwE6X/APaM/wCLppWzTCNJep6OQw/ApmHw8xUyXcgpWyhlLsRUMxfzJ8EeDnf1xydoTmSlI/NkOU02NfCOk4vjCt0FWYajSFKMHLcKCQGLg9f1j0MebTc72FeLgm7su4LwubMxclBkLWnMMwbTXyZz0j0PFfBSGIOFSlxukfWOEw03Kp6G9w94eYfiSTUgHoZYPrGTxUpyacbVezHj4mE+uglPw1Il8i5UsJFmXLcM+6n/ABGvUxyPEvh6alSsvZMF5kjtE1D0HkI6TGY38SUoJ27MfWBlcTQtLKASRskgekLhzZYvlt/m7O8+MbS/cukScIDVfZqNwUDbUgsdnipWHSVtLUlagCzOCxI/QeURSZS6Kbp8zeRinEcPP/TX4E/d4Rddt/36GaVPov32axnBXJUuSkrZgolVNulO6FuC+G5spZmFHaDQpSolJ7wkxfMmLTRYIO7n6u0EYLF5asD4sfMXjQsmWMdO/n5jLMkuOyBxKwS5WObMwe4bdI1EUYzGLJQ6l0U7HqlQ+8OZ/FSUsVzE/wC4Zh61hRiZivzIV72gY5tu2qEk43d2SlcRINZixRnAc/8AkIjiJEuYoLK0rVYGaACACTQklqmBFEnRPgAPpEGO0Urdpk06ZnGZZKMoUnKkFgFClKMAaRT8PrmIlM5KCSQz9x6f5ivHk5C4paJ8OzJQlg1PrF/+qvqX5f8ADX1D8RiAtJSsEpLOCbsXGkRwikywQhOUGrA6xoYk6h+8A/URhnpN0p/tb/xaI1quxmrXHsXfzh6+ZjaeJEaJPfm/WKApH5fIn7xrIjdQ8AfV4FL2DFJBi1k6RWUnaCXTv9P0iKm0iKZkUihKDt4xaEKjYbeJDL+aObOciBkq6REYY7xM5GuYx09fKOtnWyAw3WMGG7zEu0EaE6rO0H1BXI0ZXQxISfDviHa9TEO1FGqYNMamEolJ3PhFny9Buf2EUAE10dqNeCpGHTsSfP0MJLXUaMb7CHiEiatedCXAUGNhcb2jpZRA/wCmsdSn7vFqMMk/S1fJovCZaWcKBPSkLlzc0lXQ26klyXQwSnukjyHqYul4dP5iP+NPRVfKNKyUZj/xL20YxNOKSQCkpLdC43jI2+w6jBPZelaEhiCzXFPHQwl4zjgKIUXN+nreKuK44h0oUG3GndWEz7/eNGDw/wDUyeXNfpibKHic4tQaezGpaeo9+EaJJuRGsym0KO0WSwrR/CkVoO9vCC5Kx+bwpAloKWyKkK2NdjEf5ZZ0V6w1lKNC4HkIuCX/AOqf+JQYh5rRVYkxNNw6kir+NIqD6P4Vjo/5YkOVBhpR9XqCekBYrhwPyh/7aekdHMnpnSwVtC13u5EVzJQv59IIVLAoEv4+2iGVzRJB2JH6ViqZKgbtiKUbrG+0SdG7omuWHqG8opmIToX9IfR1ImU7ERAloqzNZ4tTOB+YeX7w1HcTSiDeo6xoEaCLUSUmyj3axk3DK0D9HBPpAtBopV5Rop6/vEVpIuCPCK88OkMoss93jUV5zGio7QeIeI0S2wjfgIrIOgrGihWrxCjNRNSmjFTIgotdxGhMHsR1B4mGYdGjYf8AxEQlR+UPvSLpOGWbuKQXSGoiQB1iJSq9QIOlYUto2tDt4QSZQQQc2mo73r5CE5pBjH3FUqS5uDvWDJcumbTcNbvbrBeCnEqISlIP7f7TsRE0zpoJdBIc3CWD2rSElN3Q6iu5KUgmy7G3S4vfSsXfy6bsL93091gedMOuVRrolyO/WKV4iWAx8tN2iXFvoPySCVYk/gIB1y186U74tlTJxLuCNsrwNJ7Fw4Ne83GxiZmpA+YgWYUbwH7wriuiX7HKT7sYKxTXQR3gAfX0hJj8eVOEt/uAMU4rGrVy5yQ+wf0gNRGppFcWBR2xJ5XLSIrfvi2W+3dSNSpZJYFLae/CC1ymA0arv5xdutE6ZTiJxIZW+v6mB8oi2fYOGd28L/SK1p3vBQN9yeGQl7nwhgjCpSbl+8h/CA8Hle/d7Z4NCg5KVAi9/sYnO7HiEy5YdwebUU3oXuYmuUtWiXfYuPEkPGSUD5iU5m0YG+gJ8InLw78ylDZtr+XhGZumaUrB5cxSaLc0s1rdTrp1i3+dGjAnUo/beCkqNykFLAhmN++sBYiUkAEBSTpTzNPdo5VJ7QNxWixOOSCylEHup3bvAuKWlZo7dxp4gt5wtmzio5npvvGIxBSeov1i6w1tdSLyN6ZatAtU9LwOqmkXLxBUX5Q71bf6tGkzBsNoorRNg2Z9I0qSOjwVMG7ekaVKs4IG8MpAToCVLaLJOKWmxMWEbERUtJ2huvUdSGUnjgNJiUnwD/SNlGEXWqCevT/bCgoHsfeNZNoTyo/0toqsjC8dg5aQ6FZvL7WgREk/l9YnLWRb6j7wUniywGf0EP6ktbOtPqRlFavmZKdyQG89LwZIkJFVpURqoFwwva0Qw6ku2UEk2so18ttdYY4QLKQtKUvcBQKz/wBzMTXeI5XReXh4pksPgpbcqj0p5vr/AJiSpctIHPyvV6v3EDcjzi7hk6ctQKpYSGYkKazA8otb20GTMBJMwErObM5AVQumlLXKajVoxynxlUn+mwvCu1AsmQjMMqRUE/K228EJlMSEhyDWg3c3118YiMUlGUBbeBLk6b6NF+LxyUJZQrrYV6vtvE5cm9ICjGiJkn5gNHZQ1q9dqQFOUpyAmWw0F+jFVBEsTxkJKmdTdX+txfyManzVNmzAJOjVH5hXpDQhNdUB01oAxGJULIZgAdPow0iudNUpKrm9LAUL+6xeZwKSXp9rNQU/aBpcted3WQQfE1GrBo1RS9uhCSKcxP4cvVqHf7RqUAXZRpR6Nr9hDVBdIej71avSF+N7IVDvsA3u0NGduqFkklZRmyuDXu+51o8U4nEE6+ECzVjZmr76xBUwXjQoA42XZhpE0oURv3D7wOiYdKDV6wbw5CquRHS0rBKNdC7D4Y0cUNmIf9osmum5U25IgsLLO48A3sQBOWolqmtqeNPOIJuTBJUCkEmgD9Yxim57x7tEcju4AeNhOwoPdosLoJwBJVYkdz+kMV4Vj8wFqMABfQa6DvgHCkksCx069N6wwzIo83KoMCQlx0Af3UbRCbd6LY+haJIlpogqDaEksXJpoO6L5EoFlZFpNnSToXPqB9Irws1RLS1kKTVnSyqVBDAvXq3SDZmHrmWCVANTNWgJLOx730tGeTadM0KN7QFNkJCqqUCTW7uGozM308Y1jMaEuCHDtUvXuLexpB86bMAZCCoVzJSwF6OXNAzEGBp8sAF5Cgo05aAtsfE+HdAi9rl9znFroKcQkKIykBLGwTr4296xSjh+ZiLbgVfuenjB+Lm5gMiwkn84YmnRn6UDQLh86S5fKbjNpvQtGlSlxISWwadgCkvUju6RVLlEkAXPhDoSQphLWH1v+4NN9AYqn8PKVJSVjMTZmBLPc+PpBWXs2K8T6oUMHdvWLQA1XO1RFeIwqkUpFKVltIrVrTJ0y6YEn5Uq6kteIdlS5Pe4itMxV9NoztTDUxqkaKTbyvEQ+1OukEIciK1aUuWZve0FM5MhnIBAJY3axiA6xNqfL9YxIH5fSCNZ12Mk4cBRzGW4c5RUVe/XpAGExklDfizJoeYk1ap3/WFsucEHP2buCHU1KOaVb/J1hfhZ8yYpXZhJDWpvQNls+kRh4b0tNujY5yezqUSpbPLDuHLqYpqGDdwP36bkS7mic1yC9z3UNRd4USRNSnlAZVCNTtmT+EAvW994rl4lec5ZZSC55quCWdjUMmtOt4XyW7piXasaS8HnGaikglrNToNCx8zFyMDlKsxTLTSgsauT07rV8IDxGKX2bFkhb1Dto7HUh2vEE4uUSCpRBOjhmelGozC8K4zYtoaTJOHlggZSksetSXAGzawPPmyilJRKKybB/wAoNwK1pTr4QtRPQkEskhP4iXIsQK0YFhpeK5fHE0WAzAgnck7l9S7D7QVgl12w39B/g8XOISAkoAajNRw/lEMXNWmqk5u7wPe9SGhGvjSsrhT5TZz5Uvc3gCdxCaqrkhQdtmt9BHR8K27pIDbapDOZxQqBQHApQ6kUH1gCbNLu7wKMQWffSJJAIqP3jSsSiScN2zaRrc/SNudH8vb98QEpn6/o0HYXBmgfz7oaTSVhbSRVJwualifKGsnBlKXIN3NNGqOov5xLAyCANE3zM/8Axu+9Noux85YJ5XFgQ7EP6RmlNt0gLoBlKgaks3pufSNJFQdd4rm40k5SG1d7WtGkqHjBaZDL9CS5XsxQWEEJJ1gOfNSTVx7+8dBNiQTboJwqwknMH3asHowYmFhmD1rbyH6bwrw6ku6tehPdDRMvOGSpYo4Sai27wJprZoivcOThXYFdElzlVYjViH9asL1jZwaWYYkpKvlStKqh37u+8D4ZakhkAq3YXLDqAptzY97Q0wCOQGYkupQ+dmBNKE2DV9Kxmm3Hd/b/ACaoJNdAhfBFpbsyhJYfiIeocgClBW0BSsHlHL2h5rEBlVANKtajXcbxrHSEhX9QqJLAANQizB3BfbqIBm8WQkBKcxCQAnMsgHd3DhvywkI5JLrf9hpcL6UE4risxJ//AJWAoxBFGYPo5LeXkDP4hKmAvIPXKGLuGt5xi+LqUzjNUMU0Cqa0ZwxLNEMVi01cgaDJe7gvpeLwxca1v82RlJ+4JJxKElSkAuzMR4WN4ul48Ev+ED5aMp2sGHi2w743Mlauoku3XmcVJ66/WBZishsNetPttFqiybdBM1YIDEJDNluzMLvWx7hAeIlCpCgaswB79osRPl/iTTUDeut2sNLRZNEpTGqPE6mwo5grQrVi5KD96Ri0+/YgqdhwxuRvo79NWanWB5spqjz6eMUTsF7KTMIMXS8Qe8P77oqmSQQwAYu9fNoyWhhQWH7wzUWhmotBcsEnfWNrkb18R94oKCxqx2HUO8UkqDVMKo+wiidN/ITMoJCVgPcpokumpLVc3+sJzhASXOTK+bKTVi3c9q2h4qQhSQzBVAlQLOQNdhd+pjM6c5RmYPzvTatdaClqN35o5WrNTSfcUycKooUoZmJDOSQ4O5pZuopF83gjuOUKZ2KgzEm3UUp3xZOlEp/NyvTcUJDa5frAuLU6uYKDZSPVma9ekUUpN6YOjBVYCZXnCgp3y9/gIjLwBUFAlmNiGo7kjrd+hhiqcoJBUFGt+7u3f1ERx5UUDIpIoSoPV9wPBt4opysF7ISUywlORQOUEs7Oaip8Qe8GKOKYNJsXYh0swSATYHTTekLzOyMLnfS3nr70xUw3JNb1feHUGndnbTsxYCX8q+MTZLaU/WIBAqCa7GJBhSpf6wzEZkoPVu79YrVm0H+YsXPFgO6LJK8yR1s0Da3QNrdFcp6d7P3Q44dLfKVHK9u+n6QBLSlRd/lLEC48PF93MPuHyUAX5uWiqHLRvf8AmI5pUjqt2RUil2ANyKNv39NYWzpoS5E5RDa67uC47oa4zickEDITUk1oPDT9WhXOWMuUIAFuX9aVbXpE8dvqvsGVAk/EhT5RR/Wg8bRTLUoHrr77ojOarFu46U3itJNa+zTyvGpRVAUUw0TSffdtEco18YoE9nTXof0iJW5t76QvBicGGy1JGttCbxfLxZFi1ut7W8YXZ0PUXt0ce/OLky7lJYt3aABvImA4ruFKup0svFqIJTlDBtGDeGo+hjWImrCkFaBl15g1qKSBU67mu4hJKWtJSWJcsnby8YaYfGTJYUMpHME5bgWNA7daOXjLLFxdpF4TvTCsDh5iSCsJAJpn/CSEmgJf8TOTSCJBdWSYEAEqYkkcwoD0oSAxZwesLpHFlZloCHc85X+XIGbLv03O8E4qUDnzkBLsk1dIZgDerOXrcGkJKLv1aKprsWmYQRzoSgsAklNasSTrYlxqfGKcRIUT/TCUlgSyBypNGd61G2g3ELpvD5/aFSbO4WkA2pqPlsWrvq8Fzps6WyANA/MAAqpYm1GcaB2alDwSa4tAr3JYrChSlJrS5AYA1JFNG1GohZOypHKSoOxrbclLPBS+MmW4XdPyhgcr0qRc6afoBK4gpZOZO/MzUA1AG9/CKwhNLfQlOKe0UmXRyX1c9KfaLMKoJNLt9YDTiSDmZkuzOTcC5iteIzcyRXMHuNGp3Ro4NkuDGs5aMuXUbbF6Vo9bneKpkzNRSWYBJ79z3tpA8uYk1UWI11pb7QbglE0JSwBIJVVvlDj3WJtUgULVeXUW2p70iUuW5Fd3rbvgpWEW7oajNtpv78ogvDzCnMBRqUZyKmttD5w/JMPU1OQXIDBywKiNBv3RLKbAWpQE/SIycRlmc6Q9swNiWBILF3fZ7xKVgwoOlahUuHAq5+zR1V1DxX9RHC4wAi5L/wD1DMdiXgfimHW5UFlya1ow5Tc3apv9YyMilcZJotdMrw8yYgqBJDdXat+ug/xDnDS1LD9oBbx61DpqztfzjIyEyvVoEpdy9FygqqxLk62cDq/nWBcfNQmgyliQeuvfq8ZGRKEbZO+gjxE5yGr339fdIilTXU1YyMjco9i6jeieVJ1r5xKYGAL+/f1jIyEa3RNqnRQFHM+l2+8XYYhIdVq+6aPGRkF70M96H0magpTkQylAUOrVSr6exFeKTo7FLNWpoWIFmp6PGRkY6qVEmgADKXIKlEj36RorI0obf407oyMit2J1VsyWkKahP7xbMw4QKAl2jIyElJqVCSm1JRA5qbnc/wCY1LVVvbxkZFltF47RBN3Z/frBeHBLEhiDfevr3xkZHTOnoNXjyOVmYBKgCdrk+g7++IyJqSllqVmPyhzymrZT1N9em2oyFjBUPFBKciJLqQasK3qBWtK6kdYsGOBOVIUykC5oMwYAODR9G1O0ZGRNRTVsb6jPAKxIVl/CcoCQASwGlTUDawGsB46RmUyiyrFlApWpgoO5qBmZ9L924yMmOV5NJLV/f+Cko6FmJwUtSyldmCQoKolRYkkPUVOpuIMXw+bQFOZJstwzK5i9GdyR4RkZFs2WUEvqSju0BTFpBWCk0LE5WFzVj1SfLrC/tQVFLUeoD1epNYyMjTDabFaWyZwoJcEAWr7tE0hrgEM1L3cnujUZAtkeTfUPlpUwSkkhxarsX3pdqddouxjnkGdIDnMfxfmoKAMWjcZGeUvXQRfJSSVcpU6a9Gs3W3lBqMQtFAHq/Mzv1YNGRkPKVyaC3qz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6606624"/>
            <a:ext cx="2880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Izvor:</a:t>
            </a:r>
            <a:r>
              <a:rPr lang="en-US" sz="800" dirty="0" err="1" smtClean="0">
                <a:hlinkClick r:id="rId4"/>
              </a:rPr>
              <a:t>Vežbanje</a:t>
            </a:r>
            <a:r>
              <a:rPr lang="en-US" sz="800" dirty="0" smtClean="0"/>
              <a:t>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3496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i.huffpost.com/gen/1589431/images/o-SLEEPING-WOMAN-facebook.jpg"/>
          <p:cNvPicPr>
            <a:picLocks noChangeAspect="1" noChangeArrowheads="1"/>
          </p:cNvPicPr>
          <p:nvPr/>
        </p:nvPicPr>
        <p:blipFill>
          <a:blip r:embed="rId3" cstate="print"/>
          <a:srcRect l="3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3789040"/>
            <a:ext cx="8280920" cy="2808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6" name="AutoShape 4" descr="data:image/jpeg;base64,/9j/4AAQSkZJRgABAQAAAQABAAD/2wCEAAkGBxMTEhUTExQWFhQXFxwaGBgXGRweHxkaHBgaHBggIBoaHSggGh0lHxocITEhJSkrLi8uGR8zODMsNygtLisBCgoKDg0OGxAQGzImICQwNCwvNDQ0NzcsLCw0LCwtLCwsLC80LDg0LywsLCwsLCwsLCwsLCwsLCwsLDQsLCwsLP/AABEIAKgBLAMBIgACEQEDEQH/xAAbAAACAgMBAAAAAAAAAAAAAAAEBQIDAAEGB//EAEAQAAECBAQDBgQEBQMEAgMAAAECEQADITEEEkFRBSJhE3GBkaHwBjKxwUJS0eEHFCOS8WJygkOistJTwiQzNP/EABoBAAMBAQEBAAAAAAAAAAAAAAECAwQABQb/xAAvEQACAgIBAgUCBQQDAAAAAAAAAQIRAyESMUEEEyJR8GGxFHGRodFCgcHhI0NS/9oADAMBAAIRAxEAPwBEnEZlKlocpS6nDB1MNUlmezbxdwsSxMCpgWSmgFWzUZLivV30JhNhuJCUKABTuFb/AHIgOfjFEMVE1dic1e7S8fP+S3a7Hgx07R3UoylFSEplpQpQWAlznzkFOb84ZJow9Ki8Yw0ibPnJSZil52IIygDLRswdh8oe3UNHK4fi8xCChKAebMSaEtVIfYHTrFPbrmkzFKcrDmr9f2G0KvCyUuXKvi/gu5+nZdhcHO7fs0hSVoNFJJzOC4qPfk0XYzBz1u+YqSu7Cq7Bri8U4DDzCsNmSV0cVJCqKZyHevrBnGEzklGXMRMRnSQC6kqqCwoCG0q+8XcnzSTQEax6yplLMschdIU5U4Z9TmcKUSTc0ZqgYmfLFEpWlO6600YJPobMLxXMxClskIQkA0IFSa3VUl7nSNLFGUCQBcke/wDMUSrqCVXs2iekJyAV/OS19HDEjv67wSoFCCWAJIKQsODYlmZj12aF6UUBdmIIbQg019I2cbNXlzKKwPl1pZg5hnG+g9MM7ZHZqU7LSr/VUXBoWcO29oyXxQpllIDC6ikkEgMVV0+UH/imAZwUapcFxRR5ffXpGpgDEapSXSSHy3tbpc2g+Wn1Oq3Z0OD+IJZLqlCZLOYDMolYBdv6lHa9ukEfDiElSiVMQBo4YkBjm1Bu3neOXwKQjmQlkhxlmF6kMSwpeo9iGiZqc4yK5dSRbuF3Abx3FYhlwpWogm+Muo94j8Myu2SjtAgzMrZg4q4qoFhmpQ0rAHDeEpJUhK80wEgBuRg+U51MKite5rxVMmKnqqQFFt2egCuY0DVO3jFmBK0Ky5lBBKRMWkOEglqGwOjvvEP+RQpy2K2m+mieOQiWopClKIDu2XKaMREsLgxiJKpCg4JKgUipNXUH1oDW7Q8x3BJCkypiZ0wiaohICM5LKOZRCXIDkAlibFojIRiJS1ycKhJKTmBJSuhHKAflYpUDUCuzVlHMqtPa7spDHKE77fTZyM0IT2abLluhYYh8qqGpdyD0Zn1jsVTZk/8AllqyEDkAFxnE1KRlrQgDTURz3xJImky5qpaUqWnmUCOchRct+GoalOWkdnwSatWAkGXOSZkmYhZcBRCu1KEJUX5U5d7tFsvGSUn89zTjTcmm9CfBfEasLORMEoBQkBCgq6ia9oCRQqpvfW0dl8M8LmTsNMxGUS5k5a1Ag2TpXYHe7dY4r424b2ONWFrK1KYklLVIFAPyiw0YNHpsiRMGHkSVKyy0ykk5AoklrONGfyhMjjxamnr7/YvBO2mcRxbB4hLB5i0KY0CnUSQXbUHZ3tHG8YxU5M8KUVJJBAJf5bbnr4vHt2O4skIK0oTMCEgozFICRlNQ+tLDpHkfxQvtsXLKqkgZqhirKTQi6XPfcXhMDSlp2t/Pb9BJwir/ACFuN4coFC1zEzM5cHdyKkncsK6nSNzkqTKzoTlmnMDllsAGDMsllEu4YWDveO0nfC/Yyv5maycqlBMoapHMAFKGYficEPC2TxbCz158VOnKQl8iaJ5q1zKVVVBoAH0F9EZN0mR4KL2c3JOaTLMybnqWSakFQU4JrzEpo9k5vHvvh7+FiwsLnLMtIFAgjMS3RwPMx5rMx5RISlmT2hPM7uRyubEsDTpB+F+MMYlTJnTXLBs6nVXzrF4xp21oVTiq5Kz1OXwKWib2UiUmbLKiFq+UhQBTVQSBqahq6msa+K+HokZV4aWUzQpOYgcqSQxJKuQqY3L3emu/hj49kolIlYjMlaaKVU66k6wp+LvjdK2XIlpUJKhMKs1CPlLpIBY5gH6iA1j4el7f7GnzINaYx+K8KiZg8pQuUvKr5AnLmAqVqRTIKnM27bR5D8TcLMksCA4BzAKKSSxBSpQcpFbUJOrQfxb4gn4+d/TCquMqAEkgl+YpAcvqT9YpxfDcSFyytKgAQkFSkrYP+UElgxozQYy4S20Rnk7pHMzp03CzQUzSFqSXIzJKXcKSaBnG2ihHS8ExDYPPdYnFgEqSoAJBYzHbKQVDKzu5fY/42+GTKwMjETUgzlTV51uDmTdLkUemjM1oDwXCVKwEpQ+eYpYkoQkAqVmQFEruogEnYBN6mLznGUE37lGrS1su+COEy+I46cqas0TmScuZ15klRyZXYvahALPSPUuNcOXNMkplS5yZJZ1SylNq5UgqA7wHcBrMV3w9wvDSMXIThUJyzpK0EKVmYABWYirEl7kuQSwj01ICRYJ+nW2kdGPm2+iKRitnk3xOMBaUhM5bHMhSWQi6lK7Q5VAghql9NSD51jcGZigo/wBKlEpACWu4GYMK2FHBj074sx+EdS5QVMmggBhQpKuZA5SAlnGd3qbsBHmyuLI/GmePyhE4AAbAKlks7+6nNjTTfEzZXvqBYlDijE9wb11gcSWBfcWrrQf4gOVirknu6j20Tkr7RShlsl6lnDjbXpGlY5RM8cco9ehJcrQrLu5SQwG7eDwXgkNLcF2oGegBLO+tIVYkFJ1bSr+gMGcLIKFMXXnNa2oAB3uTTQPDTg3C7HnC4XYfh8VMSoFBylIopiC+gceMaOImsSXNXdX0fqVPAs2aUggZQAaXqWirGYhCkJYqqAqgYflPhQ+USWO30JRx320FmY9Xr9PdYmgvy2SWYn17r+kL3SnK7sbk7mlvGDsmU5s1KU+o+zwJRoWUKOlwfApUtJmYpSUICFHMkupRDgZUqZublJY1b5RWB+JSJSezMuWMplj5lgl3YEsEpSkghiCXKTarp8Nw9cwgAFSlBwLABwPAOR5w3nYCXKSEKVmmnIsBIcZT+DKkjmc76aOIyvUtyt+3z57D89Uloom4bOikvIpVQahJS6WyvV6+sCycGCqZUZkJUaMU5UirEmujAbR1QVKUJa1nOtJAUlScqS8tSg0x2LFnF6neFS+FzlzzOlqQ6FglISkUuSEG40rUtq4gQyvaeg+W7OeThSjNLVVXaKDh6gNQGxqCXbWLuFzAlYKUpWUsyV5jmL26nXanhDGfPOJC+ySMgmNnklQclCQ9aleXKD5RPgPBUJlzEzFZUJVyko50Oq6iATlGU2AcA2aNLknF8uvsUljtvf8AAxwGPyBKihBTMBSoZ2BZRuG5TQirO3nHiKkj5pZTXNlIKQeaou5oAfHTVVx+eFKCMMuctCUB+0SHzZlVDVY5yz/mbaOg4dIxOIk55gbKAyyk/LqyPxFTAPq14xZYKHrf3/QVxbXFbJYDH4ooWZJSFJTmCUoukmoKiGYMaO5tWLuA8ZmhGdbgii0gFwU0GcAguQNR+HTXfD8Zh0SggqUCsl1spGY9G1D62oR1bcCloWtWQJlJfMHQkE1YFkkB3S5dyWApGLLKKjK46L4naSvZT/ELhgXhJU6XJWh2zKNAXTQM9KwJ/C/h0tfZpW7icZhpcJQMgP8AyqB0MdB8ccTJwbLWTmmgJAKWNCapZwIY/wANeG/0TNcEkhqVDXjTilyUYY1ab7/TqbFHdgHxrwAzMWguTmCQ56OP0juVcPSgOA7BgNAAAAPQRficOFLQSHywYY34vAxnLIpdE9fT5Y1nC4/4dXiClUwFLH8KsoKAbENtbvrHmvH8NkmoQkAFyxFyKsTpbUUj3fia8stRcgsWZrto9o8i+I8Lh04jDgJKUs66glyTR1Agtax1GkYJYV4bKsfK9WLKKas57jvBpqCDMf8AqALRclQU1aHl0d/WKl48KCZE3s5ctJJdKDq4DsSaENfbaO14z8OJmzFmbMRLRUpVM5eRLBIAAo2jxxE0yU5kSymcofiRLUDygV5gwTRn6k1i+KXJUYZwcXoS8bwMpKQqXMCw9w7hgCfm/wB3rDHhQMoFRlqE4iyQVcrAizhL6VevWERwqps5aQwD1UQz9wDh+6OoxvFMRJWChHZkVKUACl0FSUdFOxLVjVkXoULsGorYHiE8yOy/rBSXIyqBzUCktQjKVCrgWfYMJXBpoyqnAy0HlCFEIIJUgOe0IJBJdw4D7CKuBfEOIkLdHYpzOkhZZKUkqJBcUqpz10tBWMnrmqHazpa0HKAhM0zCRmoHLDRwA4D2iU3x6Cry1biPOJ/CTHNNw4lgJBzSktl3AEsMHAYqZ7V257HYcZpOSYZbqbOymAYADOolyRdnal4v4vx6cEZFzFEMxBWTmHUKJewp3QlxXxH2qpYzhKUZWSkMlCsqUrIy2cJB9kmeKE5epNv8x5yT6Dni/G8TMwacNMZSErJBKTmTlcAF98ztcUdoc/wpwi56lZ1jNIR/Q5qIzk9oyWubPo+unF8ZxYUkKTNWo1BSVksdVAm7/YQz/h7xWZIRN7I51qOUgLIypHMVFjpvo3WLdIOUgQm07fQ9L+JkypE2RiO0UZqJwlTChnOYPsA7eHc5jrjKM+WM5UlJDslTFimxyl3Yx5d8TYpCpCZoOY9qgnOmWMyXJosErUNCdaR1eExUhM0qlzciZqHIBJTLOWgawIYl6FjbZIZkrvo+1mmORWQ4vwdMmdLXLXM5XWlCQggAAZvnVnII2oKUjkJ2F4fmJXgpqlEvyFQSNwMtCxcP4GojreNcaUMxShBUFBKVEZgU8qlVzfKQdG/TncZ8UYnOchmJGwASAbnlz0iWSajL06EyuKPFRhgVULMLK1pEJcxSSWSVBiDq1C5cbXvpDU4ZbEKatS1Tb3eNYHBgqSglVVNfvA03I1j2VkT0TWZVsVpZXL8taqavSsTkoCCoKLZSGr5fSD1YMlLtlpUsD5iAZWFOdQZTBINadLHvjlNST2MskZJ7GmDk50KKvlCVEO1VAVJD0FWJ0eB1Y3LJksLhQD6ZVkCvcoRWJRQxBABpl33o7xKTNdCTlGVKlNSzhJMTpdeqE0029oqGIzpmEAZklJQkgqBBJB1YaG3lDdMxiAaqcAVo7kQtTNDsG8DTX9IuRMBYipFsv1/eFyK+xPKk+wXhcZNQrtJcwpZQS4UHBdxTUOnzEPUY2UpKTnWuckBnA5llQewzOKtf1jkcKVICgQRmU5YitSz1qzmG2Gx4TzZQDoXDijG1a/eIZsSu0hMnp1E6bBCcpGYqQpC8qgCogP8AlCjZVWOz06FccwypeGzKUhAVmyIUMxUsHMBmAJNAAC7AqJMcXxmepUvM5SxcCwylT0GoJd+vdFUkKWpKVEuwrc7G323iH4Ztqd1v2+fqPF1GyfwdxREmVOQqXmmE8i3H9MsHITlLuARdjSm3Q/DE9K1z0KRmE0doEkH5U0IBHyMQg0uSKUAPJ8Lkcy0GxKS46Zh5F/QQVxBEyXLTOllScpZRCqnKoBQLfhzJBY7DaNOfHGcmlpyr/X2KTneSvcY4XiC5GLCpbBWUgZ35SzOQHBIqWtXpDnFcZnzZssqmOUpDFCEl1lQJcNVnagJoxoSTys6YkzEVcEZgX1ym9yNaPqIvws3nahALsdWZx1iU8UW1JrdEVkklX9z0dHEFzZyJauymlKcyiQixLqHLRmDAXDAmC52HlDErmqURystxyjJygAlw9ww/00F448/E0wFQlokyQS7J1D2LKHmK90MeA8blkITNIKuYkqIylai9A+5TejC1XHk5PDzinJKvy/U1Y80ZWrsafH2OQZEuSgMQpzQ/KMzVVVrHwO0Ov4T8TJlzEM4BSx7wX+gjkvizHJXJORnKgSQCw2Ac0FLQD/Dvii0LmodvlUNga6+UUwKcMHOPWPxlI+ITTl2R7criiRPEsqBcABjqdIOxOLCNI8T4hxopxgKWAC0/LagTp4R23EOOKUl3CWNHLHpX34RV+OzYoP3ltfT6FucRv8VLWEBQIzEsE1JrdgBdnLx5jxvHLk4iTMGZKhUElJLOoAhxRxZ332hzjuMTAX7RBJ1TUFr0FXIGobl3EcPxbH9riEZyAApIcCws9H1rTeIYYvJmeSv5EeRNaGnHeKibQoNnIKgqruakEJP23Zop+FsEDKmTs0ou6CgzEpUBuAz1IDVDnRri4fHoQFBIeY4yqYZczgJUxDNbbS8aXhJktSQlLpUakh8+aigyiBfTcCkbcUVCPFaMiy9xBPxizNUTdswL81TVyDWph5Ox6Jq3kyJuTKAxBXz5aklI5iTasJJ+KBWElIAykcoZi53PhE/5sy3MpRKCKKSpjdjSlDaNUo8uws26WimZKBUUnNV/wqDFrNWt/SH2C4NPTLJmLlLSUsEkjMEtRhLo5DilXu0IMTxJZTlJKg7qbuIcO9WJ9YrXxPlAQmgOZKiqoPeKsdn0EGWPJJJL59gQtdhnxjHgy8qZbLBah+UVJGo2qDCVMpLZkgG7kFvIN6UiGG4vNQpjkXu43p6PB0nEqUXIDM5ap+0UUHjVJfuGblEWqxMz5gsZXfK1vT7x0vwKhUyWuV2mTtVOp7KDD5iaAUNU1BbaFPHVgS3BBPczW6wb8OTP/wAYAEAnM7i4dhWw1rAzS5YbSrYJzvFyWtj34lwK0YRS/wCZE6TLyJTkUKC1QzjzFbh4ccL4UmYAp1c4TzGmwFM5Jq3hWlI5/i3Cpow81RQlScpUssXYVpdnYDwFYZcGm4lMhExKuUpll8xOUAUDKdJG5/06R5s78rUl1/gHZNob8Tw848qOQOUhRSEsPmJfM5dnc7wqncLPLzqVyiqiPIUsLXME4niSzLVlL8ySpRJL0yulNkuKUHlC+XxNWkxLaZwHbztEILILNpbOQnO1MiXHMQVEkuSS5LA1Aa1O+I4CbkWgfMc6dbcwimRNoSsMC1yC7/SB8DjGJzkODSlaGlbR7yi92U4SaaYTiVr5gK6VNh3CKJMxSpiGAcpIDF6DfuaLeLYlAVMSpP41AFJY3PQwDhp4Kk5SX1zM3y/tDxhp6Kwh6bobycOXUL7k1/YCLeGoSErTMogT6nKCwVKWbHuHpA09aUrCiog5QVJSohwGLUtrBMzGBcqbQ5f6UytT8wlq77xKmdGDWzmcSnlSejeVPtDnh80BAAQTT8VLi4IfrAMxYWTs5I8QT9VQdw2akykjMXEwA0sDLP3pFsm40NkTlGkDKUsmeoDllsT0ClsPUw6XgcpL5Rdqu/8Atjnlzv8A9r/iQ3kUf+pjs+JIlKUkylKKCUkKKqEKCctCc1H2ieZNJEc6pL57CjEI/pTHPMwPhpWDOH4XL2uYcyFJAL2PMaV8fAQIVoOdIUpRyM6ulGuaUDdIJw8/tcPOVUqzI7/lCX9D5xKSbi0c4eigCRNZUwM9j/ar94un5l5knZzbX94CAbPQ/IbXfMn7wLOxC3diCUtbYlvq9Yp5bltA8tyqi7A5h2dqKIHvyg+TOHaEK5SS2+wNg9vrCxM7KoN+dKh4sPtB6C2JkrzcomIc7DMkGmtHjpRuW+4ZY+UrY0lFJQXS4Gb8TVqz0NjpSAgTLlBTk9mx8lOYMx+Nk9hiMpXmE2YEEEMoGcupo/ykawDNUChv9AFbg0JHURLy3HT9xIQcX9LOkxa+Q6ggbPfb7wL8LrAnqBYOn77QDgcbmkpBLqbLbRL+riIcKnhM8lSgAJZuWcghgNz01YxCOBqMo0Lig445xruG43FtiSofmU3kpi8dNwziCFAZmzOdKgMPfnHC4peZYqKk3LesHYbHJCAKfmdwCxDgEvS+tonn8NziqK5XJRTidrMnpQFKcnQEjKLGOL45PQqYk3S6ActHr6ODpEF48zMqSUqubhqku5tQD6wrXOBINAO0T3aR3h/CPHK2NilLdoY4bDy3U7toC5bYbaXpaCcUFjKkMnUAAuwF3tSwO8T4RilJM3JMVlUMpAKmUnI5SSzHW50ia5QUUhSmLKLCtihib7mzesVlqW/mjPOElKmc3OmHtEvS+9bvfq8b4dPzIIDDKog0v197RPjSkibLAehIr3s8CcJBVNXLSlyaltgf3jWlyhZfjzxbHOIxygjJmdJqQ1DQP5sO9oAnyySgJS7lgEg9banug/F8OxDuhCUsoBipN9rjpEMXhMSlEszASrMaZqWWqhB2HpEocVW0TjEpxHDWLqOW1mp6fWFuJmBM5IQoEZasehof0hxP4PNmpZlJI0dx3+9oTY7AGViEIYgqFNfmJSGfrFMMk3Te6Gw02037k8dNKkqB/C9T3fYw4+HJYVKl51HIkGibhz3Vr+0LMRJIkAlBGfMX3f8Ab6Qy+F8KVYdSik5QOUhQqrPYC9d2uIGWni17hlHlCo+414li0iQtQUABKWjIlRBW/wCYJSA1QWN96QZwcGbgJKgjO4KSlGYlASVAEgDlcggVhOicZUucqbJzcmVDuEpc85e7kUozuaiHf8K/iBKMMqQUBLKJExqKNSyiVAA1AHQmo18/PFxwOUFdSXf6HY4x8v1MFw/GOzSqW/KqjbObVqT0NLxpllzKzhD0ASn9bwo+Iu2mziQFF1jmKQAS4SGaw1e9vGpYnhSgMwGY2SSL6EaRaOBUpKrfUnKDa07+f3NycAcpSopPMCFNUU5k7ZbMOpiCuFIc0Tehc16x0RlSxcq/tH3VGDsr1/7YD8TNu7Mq8bk6WjneJcElrmzFEqBKzYjfqICn8GlpMsBSmWti5GxI0jrc0pyeZyXPMm57wYX8VSghBSlRKVpVdJoDXQaPFV4mTn10Phzz5KLlr/QCngcsWKv7v0EFYXhQGcZhlVLKWer50rBfvBg9WIQPwn+79owYpP5f+4xJ5sj7i/iMn/r7/wACWZ8P82YLAe4qYu4dwUy7TB8wUDzAgh2YjvhqnFA2R6q/WNnFj8o81frHPxGSqsH4mdVyX7/wJJvwylSiozHc2c/Vng5PCgwqgsAASKsGADkbBoNGK/0p9f1jP5joj+394Dz5H1YH4mT6y+4oxuATKSVDLttpFHAcIFozuygog1bUEejesPxN/wBv9giaZnd/aP0g/iWo13D+LShxt37nMTpJ7QoFSXF7tW7dIKl8P5Q/zNq36RucWxSS/wCMVYa0szax0aSB80weDf8ArDZc7il+pTJnaS3V7+bOSHAyqZmWoZXPKl3bSvSkPEYaX/8AGD3iGYm/6iBvT7B4ulKTrNUemZoz5PEuXVv9CMsssnWT+3+RTP4MiaAPkDuyGqfIwTjeFugply3WzPlI1S5LBnZOgh5JymgIHir6vF80BKfwE6X/APaM/wCLppWzTCNJep6OQw/ApmHw8xUyXcgpWyhlLsRUMxfzJ8EeDnf1xydoTmSlI/NkOU02NfCOk4vjCt0FWYajSFKMHLcKCQGLg9f1j0MebTc72FeLgm7su4LwubMxclBkLWnMMwbTXyZz0j0PFfBSGIOFSlxukfWOEw03Kp6G9w94eYfiSTUgHoZYPrGTxUpyacbVezHj4mE+uglPw1Il8i5UsJFmXLcM+6n/ABGvUxyPEvh6alSsvZMF5kjtE1D0HkI6TGY38SUoJ27MfWBlcTQtLKASRskgekLhzZYvlt/m7O8+MbS/cukScIDVfZqNwUDbUgsdnipWHSVtLUlagCzOCxI/QeURSZS6Kbp8zeRinEcPP/TX4E/d4Rddt/36GaVPov32axnBXJUuSkrZgolVNulO6FuC+G5spZmFHaDQpSolJ7wkxfMmLTRYIO7n6u0EYLF5asD4sfMXjQsmWMdO/n5jLMkuOyBxKwS5WObMwe4bdI1EUYzGLJQ6l0U7HqlQ+8OZ/FSUsVzE/wC4Zh61hRiZivzIV72gY5tu2qEk43d2SlcRINZixRnAc/8AkIjiJEuYoLK0rVYGaACACTQklqmBFEnRPgAPpEGO0Urdpk06ZnGZZKMoUnKkFgFClKMAaRT8PrmIlM5KCSQz9x6f5ivHk5C4paJ8OzJQlg1PrF/+qvqX5f8ADX1D8RiAtJSsEpLOCbsXGkRwikywQhOUGrA6xoYk6h+8A/URhnpN0p/tb/xaI1quxmrXHsXfzh6+ZjaeJEaJPfm/WKApH5fIn7xrIjdQ8AfV4FL2DFJBi1k6RWUnaCXTv9P0iKm0iKZkUihKDt4xaEKjYbeJDL+aObOciBkq6REYY7xM5GuYx09fKOtnWyAw3WMGG7zEu0EaE6rO0H1BXI0ZXQxISfDviHa9TEO1FGqYNMamEolJ3PhFny9Buf2EUAE10dqNeCpGHTsSfP0MJLXUaMb7CHiEiatedCXAUGNhcb2jpZRA/wCmsdSn7vFqMMk/S1fJovCZaWcKBPSkLlzc0lXQ26klyXQwSnukjyHqYul4dP5iP+NPRVfKNKyUZj/xL20YxNOKSQCkpLdC43jI2+w6jBPZelaEhiCzXFPHQwl4zjgKIUXN+nreKuK44h0oUG3GndWEz7/eNGDw/wDUyeXNfpibKHic4tQaezGpaeo9+EaJJuRGsym0KO0WSwrR/CkVoO9vCC5Kx+bwpAloKWyKkK2NdjEf5ZZ0V6w1lKNC4HkIuCX/AOqf+JQYh5rRVYkxNNw6kir+NIqD6P4Vjo/5YkOVBhpR9XqCekBYrhwPyh/7aekdHMnpnSwVtC13u5EVzJQv59IIVLAoEv4+2iGVzRJB2JH6ViqZKgbtiKUbrG+0SdG7omuWHqG8opmIToX9IfR1ImU7ERAloqzNZ4tTOB+YeX7w1HcTSiDeo6xoEaCLUSUmyj3axk3DK0D9HBPpAtBopV5Rop6/vEVpIuCPCK88OkMoss93jUV5zGio7QeIeI0S2wjfgIrIOgrGihWrxCjNRNSmjFTIgotdxGhMHsR1B4mGYdGjYf8AxEQlR+UPvSLpOGWbuKQXSGoiQB1iJSq9QIOlYUto2tDt4QSZQQQc2mo73r5CE5pBjH3FUqS5uDvWDJcumbTcNbvbrBeCnEqISlIP7f7TsRE0zpoJdBIc3CWD2rSElN3Q6iu5KUgmy7G3S4vfSsXfy6bsL93091gedMOuVRrolyO/WKV4iWAx8tN2iXFvoPySCVYk/gIB1y186U74tlTJxLuCNsrwNJ7Fw4Ne83GxiZmpA+YgWYUbwH7wriuiX7HKT7sYKxTXQR3gAfX0hJj8eVOEt/uAMU4rGrVy5yQ+wf0gNRGppFcWBR2xJ5XLSIrfvi2W+3dSNSpZJYFLae/CC1ymA0arv5xdutE6ZTiJxIZW+v6mB8oi2fYOGd28L/SK1p3vBQN9yeGQl7nwhgjCpSbl+8h/CA8Hle/d7Z4NCg5KVAi9/sYnO7HiEy5YdwebUU3oXuYmuUtWiXfYuPEkPGSUD5iU5m0YG+gJ8InLw78ylDZtr+XhGZumaUrB5cxSaLc0s1rdTrp1i3+dGjAnUo/beCkqNykFLAhmN++sBYiUkAEBSTpTzNPdo5VJ7QNxWixOOSCylEHup3bvAuKWlZo7dxp4gt5wtmzio5npvvGIxBSeov1i6w1tdSLyN6ZatAtU9LwOqmkXLxBUX5Q71bf6tGkzBsNoorRNg2Z9I0qSOjwVMG7ekaVKs4IG8MpAToCVLaLJOKWmxMWEbERUtJ2huvUdSGUnjgNJiUnwD/SNlGEXWqCevT/bCgoHsfeNZNoTyo/0toqsjC8dg5aQ6FZvL7WgREk/l9YnLWRb6j7wUniywGf0EP6ktbOtPqRlFavmZKdyQG89LwZIkJFVpURqoFwwva0Qw6ku2UEk2so18ttdYY4QLKQtKUvcBQKz/wBzMTXeI5XReXh4pksPgpbcqj0p5vr/AJiSpctIHPyvV6v3EDcjzi7hk6ctQKpYSGYkKazA8otb20GTMBJMwErObM5AVQumlLXKajVoxynxlUn+mwvCu1AsmQjMMqRUE/K228EJlMSEhyDWg3c3118YiMUlGUBbeBLk6b6NF+LxyUJZQrrYV6vtvE5cm9ICjGiJkn5gNHZQ1q9dqQFOUpyAmWw0F+jFVBEsTxkJKmdTdX+txfyManzVNmzAJOjVH5hXpDQhNdUB01oAxGJULIZgAdPow0iudNUpKrm9LAUL+6xeZwKSXp9rNQU/aBpcted3WQQfE1GrBo1RS9uhCSKcxP4cvVqHf7RqUAXZRpR6Nr9hDVBdIej71avSF+N7IVDvsA3u0NGduqFkklZRmyuDXu+51o8U4nEE6+ECzVjZmr76xBUwXjQoA42XZhpE0oURv3D7wOiYdKDV6wbw5CquRHS0rBKNdC7D4Y0cUNmIf9osmum5U25IgsLLO48A3sQBOWolqmtqeNPOIJuTBJUCkEmgD9Yxim57x7tEcju4AeNhOwoPdosLoJwBJVYkdz+kMV4Vj8wFqMABfQa6DvgHCkksCx069N6wwzIo83KoMCQlx0Af3UbRCbd6LY+haJIlpogqDaEksXJpoO6L5EoFlZFpNnSToXPqB9Irws1RLS1kKTVnSyqVBDAvXq3SDZmHrmWCVANTNWgJLOx730tGeTadM0KN7QFNkJCqqUCTW7uGozM308Y1jMaEuCHDtUvXuLexpB86bMAZCCoVzJSwF6OXNAzEGBp8sAF5Cgo05aAtsfE+HdAi9rl9znFroKcQkKIykBLGwTr4296xSjh+ZiLbgVfuenjB+Lm5gMiwkn84YmnRn6UDQLh86S5fKbjNpvQtGlSlxISWwadgCkvUju6RVLlEkAXPhDoSQphLWH1v+4NN9AYqn8PKVJSVjMTZmBLPc+PpBWXs2K8T6oUMHdvWLQA1XO1RFeIwqkUpFKVltIrVrTJ0y6YEn5Uq6kteIdlS5Pe4itMxV9NoztTDUxqkaKTbyvEQ+1OukEIciK1aUuWZve0FM5MhnIBAJY3axiA6xNqfL9YxIH5fSCNZ12Mk4cBRzGW4c5RUVe/XpAGExklDfizJoeYk1ap3/WFsucEHP2buCHU1KOaVb/J1hfhZ8yYpXZhJDWpvQNls+kRh4b0tNujY5yezqUSpbPLDuHLqYpqGDdwP36bkS7mic1yC9z3UNRd4USRNSnlAZVCNTtmT+EAvW994rl4lec5ZZSC55quCWdjUMmtOt4XyW7piXasaS8HnGaikglrNToNCx8zFyMDlKsxTLTSgsauT07rV8IDxGKX2bFkhb1Dto7HUh2vEE4uUSCpRBOjhmelGozC8K4zYtoaTJOHlggZSksetSXAGzawPPmyilJRKKybB/wAoNwK1pTr4QtRPQkEskhP4iXIsQK0YFhpeK5fHE0WAzAgnck7l9S7D7QVgl12w39B/g8XOISAkoAajNRw/lEMXNWmqk5u7wPe9SGhGvjSsrhT5TZz5Uvc3gCdxCaqrkhQdtmt9BHR8K27pIDbapDOZxQqBQHApQ6kUH1gCbNLu7wKMQWffSJJAIqP3jSsSiScN2zaRrc/SNudH8vb98QEpn6/o0HYXBmgfz7oaTSVhbSRVJwualifKGsnBlKXIN3NNGqOov5xLAyCANE3zM/8Axu+9Noux85YJ5XFgQ7EP6RmlNt0gLoBlKgaks3pufSNJFQdd4rm40k5SG1d7WtGkqHjBaZDL9CS5XsxQWEEJJ1gOfNSTVx7+8dBNiQTboJwqwknMH3asHowYmFhmD1rbyH6bwrw6ku6tehPdDRMvOGSpYo4Sai27wJprZoivcOThXYFdElzlVYjViH9asL1jZwaWYYkpKvlStKqh37u+8D4ZakhkAq3YXLDqAptzY97Q0wCOQGYkupQ+dmBNKE2DV9Kxmm3Hd/b/ACaoJNdAhfBFpbsyhJYfiIeocgClBW0BSsHlHL2h5rEBlVANKtajXcbxrHSEhX9QqJLAANQizB3BfbqIBm8WQkBKcxCQAnMsgHd3DhvywkI5JLrf9hpcL6UE4risxJ//AJWAoxBFGYPo5LeXkDP4hKmAvIPXKGLuGt5xi+LqUzjNUMU0Cqa0ZwxLNEMVi01cgaDJe7gvpeLwxca1v82RlJ+4JJxKElSkAuzMR4WN4ul48Ev+ED5aMp2sGHi2w743Mlauoku3XmcVJ66/WBZishsNetPttFqiybdBM1YIDEJDNluzMLvWx7hAeIlCpCgaswB79osRPl/iTTUDeut2sNLRZNEpTGqPE6mwo5grQrVi5KD96Ri0+/YgqdhwxuRvo79NWanWB5spqjz6eMUTsF7KTMIMXS8Qe8P77oqmSQQwAYu9fNoyWhhQWH7wzUWhmotBcsEnfWNrkb18R94oKCxqx2HUO8UkqDVMKo+wiidN/ITMoJCVgPcpokumpLVc3+sJzhASXOTK+bKTVi3c9q2h4qQhSQzBVAlQLOQNdhd+pjM6c5RmYPzvTatdaClqN35o5WrNTSfcUycKooUoZmJDOSQ4O5pZuopF83gjuOUKZ2KgzEm3UUp3xZOlEp/NyvTcUJDa5frAuLU6uYKDZSPVma9ekUUpN6YOjBVYCZXnCgp3y9/gIjLwBUFAlmNiGo7kjrd+hhiqcoJBUFGt+7u3f1ERx5UUDIpIoSoPV9wPBt4opysF7ISUywlORQOUEs7Oaip8Qe8GKOKYNJsXYh0swSATYHTTekLzOyMLnfS3nr70xUw3JNb1feHUGndnbTsxYCX8q+MTZLaU/WIBAqCa7GJBhSpf6wzEZkoPVu79YrVm0H+YsXPFgO6LJK8yR1s0Da3QNrdFcp6d7P3Q44dLfKVHK9u+n6QBLSlRd/lLEC48PF93MPuHyUAX5uWiqHLRvf8AmI5pUjqt2RUil2ANyKNv39NYWzpoS5E5RDa67uC47oa4zickEDITUk1oPDT9WhXOWMuUIAFuX9aVbXpE8dvqvsGVAk/EhT5RR/Wg8bRTLUoHrr77ojOarFu46U3itJNa+zTyvGpRVAUUw0TSffdtEco18YoE9nTXof0iJW5t76QvBicGGy1JGttCbxfLxZFi1ut7W8YXZ0PUXt0ce/OLky7lJYt3aABvImA4ruFKup0svFqIJTlDBtGDeGo+hjWImrCkFaBl15g1qKSBU67mu4hJKWtJSWJcsnby8YaYfGTJYUMpHME5bgWNA7daOXjLLFxdpF4TvTCsDh5iSCsJAJpn/CSEmgJf8TOTSCJBdWSYEAEqYkkcwoD0oSAxZwesLpHFlZloCHc85X+XIGbLv03O8E4qUDnzkBLsk1dIZgDerOXrcGkJKLv1aKprsWmYQRzoSgsAklNasSTrYlxqfGKcRIUT/TCUlgSyBypNGd61G2g3ELpvD5/aFSbO4WkA2pqPlsWrvq8Fzps6WyANA/MAAqpYm1GcaB2alDwSa4tAr3JYrChSlJrS5AYA1JFNG1GohZOypHKSoOxrbclLPBS+MmW4XdPyhgcr0qRc6afoBK4gpZOZO/MzUA1AG9/CKwhNLfQlOKe0UmXRyX1c9KfaLMKoJNLt9YDTiSDmZkuzOTcC5iteIzcyRXMHuNGp3Ro4NkuDGs5aMuXUbbF6Vo9bneKpkzNRSWYBJ79z3tpA8uYk1UWI11pb7QbglE0JSwBIJVVvlDj3WJtUgULVeXUW2p70iUuW5Fd3rbvgpWEW7oajNtpv78ogvDzCnMBRqUZyKmttD5w/JMPU1OQXIDBywKiNBv3RLKbAWpQE/SIycRlmc6Q9swNiWBILF3fZ7xKVgwoOlahUuHAq5+zR1V1DxX9RHC4wAi5L/wD1DMdiXgfimHW5UFlya1ow5Tc3apv9YyMilcZJotdMrw8yYgqBJDdXat+ug/xDnDS1LD9oBbx61DpqztfzjIyEyvVoEpdy9FygqqxLk62cDq/nWBcfNQmgyliQeuvfq8ZGRKEbZO+gjxE5yGr339fdIilTXU1YyMjco9i6jeieVJ1r5xKYGAL+/f1jIyEa3RNqnRQFHM+l2+8XYYhIdVq+6aPGRkF70M96H0magpTkQylAUOrVSr6exFeKTo7FLNWpoWIFmp6PGRkY6qVEmgADKXIKlEj36RorI0obf407oyMit2J1VsyWkKahP7xbMw4QKAl2jIyElJqVCSm1JRA5qbnc/wCY1LVVvbxkZFltF47RBN3Z/frBeHBLEhiDfevr3xkZHTOnoNXjyOVmYBKgCdrk+g7++IyJqSllqVmPyhzymrZT1N9em2oyFjBUPFBKciJLqQasK3qBWtK6kdYsGOBOVIUykC5oMwYAODR9G1O0ZGRNRTVsb6jPAKxIVl/CcoCQASwGlTUDawGsB46RmUyiyrFlApWpgoO5qBmZ9L924yMmOV5NJLV/f+Cko6FmJwUtSyldmCQoKolRYkkPUVOpuIMXw+bQFOZJstwzK5i9GdyR4RkZFs2WUEvqSju0BTFpBWCk0LE5WFzVj1SfLrC/tQVFLUeoD1epNYyMjTDabFaWyZwoJcEAWr7tE0hrgEM1L3cnujUZAtkeTfUPlpUwSkkhxarsX3pdqddouxjnkGdIDnMfxfmoKAMWjcZGeUvXQRfJSSVcpU6a9Gs3W3lBqMQtFAHq/Mzv1YNGRkPKVyaC3qz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8" name="AutoShape 6" descr="data:image/jpeg;base64,/9j/4AAQSkZJRgABAQAAAQABAAD/2wCEAAkGBxMTEhUTExQWFhQXFxwaGBgXGRweHxkaHBgaHBggIBoaHSggGh0lHxocITEhJSkrLi8uGR8zODMsNygtLisBCgoKDg0OGxAQGzImICQwNCwvNDQ0NzcsLCw0LCwtLCwsLC80LDg0LywsLCwsLCwsLCwsLCwsLCwsLDQsLCwsLP/AABEIAKgBLAMBIgACEQEDEQH/xAAbAAACAgMBAAAAAAAAAAAAAAAEBQIDAAEGB//EAEAQAAECBAQDBgQEBQMEAgMAAAECEQADITEEEkFRBSJhE3GBkaHwBjKxwUJS0eEHFCOS8WJygkOistJTwiQzNP/EABoBAAMBAQEBAAAAAAAAAAAAAAECAwQABQb/xAAvEQACAgIBAgUCBQQDAAAAAAAAAQIRAyESMUEEEyJR8GGxFHGRodFCgcHhI0NS/9oADAMBAAIRAxEAPwBEnEZlKlocpS6nDB1MNUlmezbxdwsSxMCpgWSmgFWzUZLivV30JhNhuJCUKABTuFb/AHIgOfjFEMVE1dic1e7S8fP+S3a7Hgx07R3UoylFSEplpQpQWAlznzkFOb84ZJow9Ki8Yw0ibPnJSZil52IIygDLRswdh8oe3UNHK4fi8xCChKAebMSaEtVIfYHTrFPbrmkzFKcrDmr9f2G0KvCyUuXKvi/gu5+nZdhcHO7fs0hSVoNFJJzOC4qPfk0XYzBz1u+YqSu7Cq7Bri8U4DDzCsNmSV0cVJCqKZyHevrBnGEzklGXMRMRnSQC6kqqCwoCG0q+8XcnzSTQEax6yplLMschdIU5U4Z9TmcKUSTc0ZqgYmfLFEpWlO6600YJPobMLxXMxClskIQkA0IFSa3VUl7nSNLFGUCQBcke/wDMUSrqCVXs2iekJyAV/OS19HDEjv67wSoFCCWAJIKQsODYlmZj12aF6UUBdmIIbQg019I2cbNXlzKKwPl1pZg5hnG+g9MM7ZHZqU7LSr/VUXBoWcO29oyXxQpllIDC6ikkEgMVV0+UH/imAZwUapcFxRR5ffXpGpgDEapSXSSHy3tbpc2g+Wn1Oq3Z0OD+IJZLqlCZLOYDMolYBdv6lHa9ukEfDiElSiVMQBo4YkBjm1Bu3neOXwKQjmQlkhxlmF6kMSwpeo9iGiZqc4yK5dSRbuF3Abx3FYhlwpWogm+Muo94j8Myu2SjtAgzMrZg4q4qoFhmpQ0rAHDeEpJUhK80wEgBuRg+U51MKite5rxVMmKnqqQFFt2egCuY0DVO3jFmBK0Ky5lBBKRMWkOEglqGwOjvvEP+RQpy2K2m+mieOQiWopClKIDu2XKaMREsLgxiJKpCg4JKgUipNXUH1oDW7Q8x3BJCkypiZ0wiaohICM5LKOZRCXIDkAlibFojIRiJS1ycKhJKTmBJSuhHKAflYpUDUCuzVlHMqtPa7spDHKE77fTZyM0IT2abLluhYYh8qqGpdyD0Zn1jsVTZk/8AllqyEDkAFxnE1KRlrQgDTURz3xJImky5qpaUqWnmUCOchRct+GoalOWkdnwSatWAkGXOSZkmYhZcBRCu1KEJUX5U5d7tFsvGSUn89zTjTcmm9CfBfEasLORMEoBQkBCgq6ia9oCRQqpvfW0dl8M8LmTsNMxGUS5k5a1Ag2TpXYHe7dY4r424b2ONWFrK1KYklLVIFAPyiw0YNHpsiRMGHkSVKyy0ykk5AoklrONGfyhMjjxamnr7/YvBO2mcRxbB4hLB5i0KY0CnUSQXbUHZ3tHG8YxU5M8KUVJJBAJf5bbnr4vHt2O4skIK0oTMCEgozFICRlNQ+tLDpHkfxQvtsXLKqkgZqhirKTQi6XPfcXhMDSlp2t/Pb9BJwir/ACFuN4coFC1zEzM5cHdyKkncsK6nSNzkqTKzoTlmnMDllsAGDMsllEu4YWDveO0nfC/Yyv5maycqlBMoapHMAFKGYficEPC2TxbCz158VOnKQl8iaJ5q1zKVVVBoAH0F9EZN0mR4KL2c3JOaTLMybnqWSakFQU4JrzEpo9k5vHvvh7+FiwsLnLMtIFAgjMS3RwPMx5rMx5RISlmT2hPM7uRyubEsDTpB+F+MMYlTJnTXLBs6nVXzrF4xp21oVTiq5Kz1OXwKWib2UiUmbLKiFq+UhQBTVQSBqahq6msa+K+HokZV4aWUzQpOYgcqSQxJKuQqY3L3emu/hj49kolIlYjMlaaKVU66k6wp+LvjdK2XIlpUJKhMKs1CPlLpIBY5gH6iA1j4el7f7GnzINaYx+K8KiZg8pQuUvKr5AnLmAqVqRTIKnM27bR5D8TcLMksCA4BzAKKSSxBSpQcpFbUJOrQfxb4gn4+d/TCquMqAEkgl+YpAcvqT9YpxfDcSFyytKgAQkFSkrYP+UElgxozQYy4S20Rnk7pHMzp03CzQUzSFqSXIzJKXcKSaBnG2ihHS8ExDYPPdYnFgEqSoAJBYzHbKQVDKzu5fY/42+GTKwMjETUgzlTV51uDmTdLkUemjM1oDwXCVKwEpQ+eYpYkoQkAqVmQFEruogEnYBN6mLznGUE37lGrS1su+COEy+I46cqas0TmScuZ15klRyZXYvahALPSPUuNcOXNMkplS5yZJZ1SylNq5UgqA7wHcBrMV3w9wvDSMXIThUJyzpK0EKVmYABWYirEl7kuQSwj01ICRYJ+nW2kdGPm2+iKRitnk3xOMBaUhM5bHMhSWQi6lK7Q5VAghql9NSD51jcGZigo/wBKlEpACWu4GYMK2FHBj074sx+EdS5QVMmggBhQpKuZA5SAlnGd3qbsBHmyuLI/GmePyhE4AAbAKlks7+6nNjTTfEzZXvqBYlDijE9wb11gcSWBfcWrrQf4gOVirknu6j20Tkr7RShlsl6lnDjbXpGlY5RM8cco9ehJcrQrLu5SQwG7eDwXgkNLcF2oGegBLO+tIVYkFJ1bSr+gMGcLIKFMXXnNa2oAB3uTTQPDTg3C7HnC4XYfh8VMSoFBylIopiC+gceMaOImsSXNXdX0fqVPAs2aUggZQAaXqWirGYhCkJYqqAqgYflPhQ+USWO30JRx320FmY9Xr9PdYmgvy2SWYn17r+kL3SnK7sbk7mlvGDsmU5s1KU+o+zwJRoWUKOlwfApUtJmYpSUICFHMkupRDgZUqZublJY1b5RWB+JSJSezMuWMplj5lgl3YEsEpSkghiCXKTarp8Nw9cwgAFSlBwLABwPAOR5w3nYCXKSEKVmmnIsBIcZT+DKkjmc76aOIyvUtyt+3z57D89Uloom4bOikvIpVQahJS6WyvV6+sCycGCqZUZkJUaMU5UirEmujAbR1QVKUJa1nOtJAUlScqS8tSg0x2LFnF6neFS+FzlzzOlqQ6FglISkUuSEG40rUtq4gQyvaeg+W7OeThSjNLVVXaKDh6gNQGxqCXbWLuFzAlYKUpWUsyV5jmL26nXanhDGfPOJC+ySMgmNnklQclCQ9aleXKD5RPgPBUJlzEzFZUJVyko50Oq6iATlGU2AcA2aNLknF8uvsUljtvf8AAxwGPyBKihBTMBSoZ2BZRuG5TQirO3nHiKkj5pZTXNlIKQeaou5oAfHTVVx+eFKCMMuctCUB+0SHzZlVDVY5yz/mbaOg4dIxOIk55gbKAyyk/LqyPxFTAPq14xZYKHrf3/QVxbXFbJYDH4ooWZJSFJTmCUoukmoKiGYMaO5tWLuA8ZmhGdbgii0gFwU0GcAguQNR+HTXfD8Zh0SggqUCsl1spGY9G1D62oR1bcCloWtWQJlJfMHQkE1YFkkB3S5dyWApGLLKKjK46L4naSvZT/ELhgXhJU6XJWh2zKNAXTQM9KwJ/C/h0tfZpW7icZhpcJQMgP8AyqB0MdB8ccTJwbLWTmmgJAKWNCapZwIY/wANeG/0TNcEkhqVDXjTilyUYY1ab7/TqbFHdgHxrwAzMWguTmCQ56OP0juVcPSgOA7BgNAAAAPQRficOFLQSHywYY34vAxnLIpdE9fT5Y1nC4/4dXiClUwFLH8KsoKAbENtbvrHmvH8NkmoQkAFyxFyKsTpbUUj3fia8stRcgsWZrto9o8i+I8Lh04jDgJKUs66glyTR1Agtax1GkYJYV4bKsfK9WLKKas57jvBpqCDMf8AqALRclQU1aHl0d/WKl48KCZE3s5ctJJdKDq4DsSaENfbaO14z8OJmzFmbMRLRUpVM5eRLBIAAo2jxxE0yU5kSymcofiRLUDygV5gwTRn6k1i+KXJUYZwcXoS8bwMpKQqXMCw9w7hgCfm/wB3rDHhQMoFRlqE4iyQVcrAizhL6VevWERwqps5aQwD1UQz9wDh+6OoxvFMRJWChHZkVKUACl0FSUdFOxLVjVkXoULsGorYHiE8yOy/rBSXIyqBzUCktQjKVCrgWfYMJXBpoyqnAy0HlCFEIIJUgOe0IJBJdw4D7CKuBfEOIkLdHYpzOkhZZKUkqJBcUqpz10tBWMnrmqHazpa0HKAhM0zCRmoHLDRwA4D2iU3x6Cry1biPOJ/CTHNNw4lgJBzSktl3AEsMHAYqZ7V257HYcZpOSYZbqbOymAYADOolyRdnal4v4vx6cEZFzFEMxBWTmHUKJewp3QlxXxH2qpYzhKUZWSkMlCsqUrIy2cJB9kmeKE5epNv8x5yT6Dni/G8TMwacNMZSErJBKTmTlcAF98ztcUdoc/wpwi56lZ1jNIR/Q5qIzk9oyWubPo+unF8ZxYUkKTNWo1BSVksdVAm7/YQz/h7xWZIRN7I51qOUgLIypHMVFjpvo3WLdIOUgQm07fQ9L+JkypE2RiO0UZqJwlTChnOYPsA7eHc5jrjKM+WM5UlJDslTFimxyl3Yx5d8TYpCpCZoOY9qgnOmWMyXJosErUNCdaR1eExUhM0qlzciZqHIBJTLOWgawIYl6FjbZIZkrvo+1mmORWQ4vwdMmdLXLXM5XWlCQggAAZvnVnII2oKUjkJ2F4fmJXgpqlEvyFQSNwMtCxcP4GojreNcaUMxShBUFBKVEZgU8qlVzfKQdG/TncZ8UYnOchmJGwASAbnlz0iWSajL06EyuKPFRhgVULMLK1pEJcxSSWSVBiDq1C5cbXvpDU4ZbEKatS1Tb3eNYHBgqSglVVNfvA03I1j2VkT0TWZVsVpZXL8taqavSsTkoCCoKLZSGr5fSD1YMlLtlpUsD5iAZWFOdQZTBINadLHvjlNST2MskZJ7GmDk50KKvlCVEO1VAVJD0FWJ0eB1Y3LJksLhQD6ZVkCvcoRWJRQxBABpl33o7xKTNdCTlGVKlNSzhJMTpdeqE0029oqGIzpmEAZklJQkgqBBJB1YaG3lDdMxiAaqcAVo7kQtTNDsG8DTX9IuRMBYipFsv1/eFyK+xPKk+wXhcZNQrtJcwpZQS4UHBdxTUOnzEPUY2UpKTnWuckBnA5llQewzOKtf1jkcKVICgQRmU5YitSz1qzmG2Gx4TzZQDoXDijG1a/eIZsSu0hMnp1E6bBCcpGYqQpC8qgCogP8AlCjZVWOz06FccwypeGzKUhAVmyIUMxUsHMBmAJNAAC7AqJMcXxmepUvM5SxcCwylT0GoJd+vdFUkKWpKVEuwrc7G323iH4Ztqd1v2+fqPF1GyfwdxREmVOQqXmmE8i3H9MsHITlLuARdjSm3Q/DE9K1z0KRmE0doEkH5U0IBHyMQg0uSKUAPJ8Lkcy0GxKS46Zh5F/QQVxBEyXLTOllScpZRCqnKoBQLfhzJBY7DaNOfHGcmlpyr/X2KTneSvcY4XiC5GLCpbBWUgZ35SzOQHBIqWtXpDnFcZnzZssqmOUpDFCEl1lQJcNVnagJoxoSTys6YkzEVcEZgX1ym9yNaPqIvws3nahALsdWZx1iU8UW1JrdEVkklX9z0dHEFzZyJauymlKcyiQixLqHLRmDAXDAmC52HlDErmqURystxyjJygAlw9ww/00F448/E0wFQlokyQS7J1D2LKHmK90MeA8blkITNIKuYkqIylai9A+5TejC1XHk5PDzinJKvy/U1Y80ZWrsafH2OQZEuSgMQpzQ/KMzVVVrHwO0Ov4T8TJlzEM4BSx7wX+gjkvizHJXJORnKgSQCw2Ac0FLQD/Dvii0LmodvlUNga6+UUwKcMHOPWPxlI+ITTl2R7criiRPEsqBcABjqdIOxOLCNI8T4hxopxgKWAC0/LagTp4R23EOOKUl3CWNHLHpX34RV+OzYoP3ltfT6FucRv8VLWEBQIzEsE1JrdgBdnLx5jxvHLk4iTMGZKhUElJLOoAhxRxZ332hzjuMTAX7RBJ1TUFr0FXIGobl3EcPxbH9riEZyAApIcCws9H1rTeIYYvJmeSv5EeRNaGnHeKibQoNnIKgqruakEJP23Zop+FsEDKmTs0ou6CgzEpUBuAz1IDVDnRri4fHoQFBIeY4yqYZczgJUxDNbbS8aXhJktSQlLpUakh8+aigyiBfTcCkbcUVCPFaMiy9xBPxizNUTdswL81TVyDWph5Ox6Jq3kyJuTKAxBXz5aklI5iTasJJ+KBWElIAykcoZi53PhE/5sy3MpRKCKKSpjdjSlDaNUo8uws26WimZKBUUnNV/wqDFrNWt/SH2C4NPTLJmLlLSUsEkjMEtRhLo5DilXu0IMTxJZTlJKg7qbuIcO9WJ9YrXxPlAQmgOZKiqoPeKsdn0EGWPJJJL59gQtdhnxjHgy8qZbLBah+UVJGo2qDCVMpLZkgG7kFvIN6UiGG4vNQpjkXu43p6PB0nEqUXIDM5ap+0UUHjVJfuGblEWqxMz5gsZXfK1vT7x0vwKhUyWuV2mTtVOp7KDD5iaAUNU1BbaFPHVgS3BBPczW6wb8OTP/wAYAEAnM7i4dhWw1rAzS5YbSrYJzvFyWtj34lwK0YRS/wCZE6TLyJTkUKC1QzjzFbh4ccL4UmYAp1c4TzGmwFM5Jq3hWlI5/i3Cpow81RQlScpUssXYVpdnYDwFYZcGm4lMhExKuUpll8xOUAUDKdJG5/06R5s78rUl1/gHZNob8Tw848qOQOUhRSEsPmJfM5dnc7wqncLPLzqVyiqiPIUsLXME4niSzLVlL8ySpRJL0yulNkuKUHlC+XxNWkxLaZwHbztEILILNpbOQnO1MiXHMQVEkuSS5LA1Aa1O+I4CbkWgfMc6dbcwimRNoSsMC1yC7/SB8DjGJzkODSlaGlbR7yi92U4SaaYTiVr5gK6VNh3CKJMxSpiGAcpIDF6DfuaLeLYlAVMSpP41AFJY3PQwDhp4Kk5SX1zM3y/tDxhp6Kwh6bobycOXUL7k1/YCLeGoSErTMogT6nKCwVKWbHuHpA09aUrCiog5QVJSohwGLUtrBMzGBcqbQ5f6UytT8wlq77xKmdGDWzmcSnlSejeVPtDnh80BAAQTT8VLi4IfrAMxYWTs5I8QT9VQdw2akykjMXEwA0sDLP3pFsm40NkTlGkDKUsmeoDllsT0ClsPUw6XgcpL5Rdqu/8Atjnlzv8A9r/iQ3kUf+pjs+JIlKUkylKKCUkKKqEKCctCc1H2ieZNJEc6pL57CjEI/pTHPMwPhpWDOH4XL2uYcyFJAL2PMaV8fAQIVoOdIUpRyM6ulGuaUDdIJw8/tcPOVUqzI7/lCX9D5xKSbi0c4eigCRNZUwM9j/ar94un5l5knZzbX94CAbPQ/IbXfMn7wLOxC3diCUtbYlvq9Yp5bltA8tyqi7A5h2dqKIHvyg+TOHaEK5SS2+wNg9vrCxM7KoN+dKh4sPtB6C2JkrzcomIc7DMkGmtHjpRuW+4ZY+UrY0lFJQXS4Gb8TVqz0NjpSAgTLlBTk9mx8lOYMx+Nk9hiMpXmE2YEEEMoGcupo/ykawDNUChv9AFbg0JHURLy3HT9xIQcX9LOkxa+Q6ggbPfb7wL8LrAnqBYOn77QDgcbmkpBLqbLbRL+riIcKnhM8lSgAJZuWcghgNz01YxCOBqMo0Lig445xruG43FtiSofmU3kpi8dNwziCFAZmzOdKgMPfnHC4peZYqKk3LesHYbHJCAKfmdwCxDgEvS+tonn8NziqK5XJRTidrMnpQFKcnQEjKLGOL45PQqYk3S6ActHr6ODpEF48zMqSUqubhqku5tQD6wrXOBINAO0T3aR3h/CPHK2NilLdoY4bDy3U7toC5bYbaXpaCcUFjKkMnUAAuwF3tSwO8T4RilJM3JMVlUMpAKmUnI5SSzHW50ia5QUUhSmLKLCtihib7mzesVlqW/mjPOElKmc3OmHtEvS+9bvfq8b4dPzIIDDKog0v197RPjSkibLAehIr3s8CcJBVNXLSlyaltgf3jWlyhZfjzxbHOIxygjJmdJqQ1DQP5sO9oAnyySgJS7lgEg9banug/F8OxDuhCUsoBipN9rjpEMXhMSlEszASrMaZqWWqhB2HpEocVW0TjEpxHDWLqOW1mp6fWFuJmBM5IQoEZasehof0hxP4PNmpZlJI0dx3+9oTY7AGViEIYgqFNfmJSGfrFMMk3Te6Gw02037k8dNKkqB/C9T3fYw4+HJYVKl51HIkGibhz3Vr+0LMRJIkAlBGfMX3f8Ab6Qy+F8KVYdSik5QOUhQqrPYC9d2uIGWni17hlHlCo+414li0iQtQUABKWjIlRBW/wCYJSA1QWN96QZwcGbgJKgjO4KSlGYlASVAEgDlcggVhOicZUucqbJzcmVDuEpc85e7kUozuaiHf8K/iBKMMqQUBLKJExqKNSyiVAA1AHQmo18/PFxwOUFdSXf6HY4x8v1MFw/GOzSqW/KqjbObVqT0NLxpllzKzhD0ASn9bwo+Iu2mziQFF1jmKQAS4SGaw1e9vGpYnhSgMwGY2SSL6EaRaOBUpKrfUnKDa07+f3NycAcpSopPMCFNUU5k7ZbMOpiCuFIc0Tehc16x0RlSxcq/tH3VGDsr1/7YD8TNu7Mq8bk6WjneJcElrmzFEqBKzYjfqICn8GlpMsBSmWti5GxI0jrc0pyeZyXPMm57wYX8VSghBSlRKVpVdJoDXQaPFV4mTn10Phzz5KLlr/QCngcsWKv7v0EFYXhQGcZhlVLKWer50rBfvBg9WIQPwn+79owYpP5f+4xJ5sj7i/iMn/r7/wACWZ8P82YLAe4qYu4dwUy7TB8wUDzAgh2YjvhqnFA2R6q/WNnFj8o81frHPxGSqsH4mdVyX7/wJJvwylSiozHc2c/Vng5PCgwqgsAASKsGADkbBoNGK/0p9f1jP5joj+394Dz5H1YH4mT6y+4oxuATKSVDLttpFHAcIFozuygog1bUEejesPxN/wBv9giaZnd/aP0g/iWo13D+LShxt37nMTpJ7QoFSXF7tW7dIKl8P5Q/zNq36RucWxSS/wCMVYa0szax0aSB80weDf8ArDZc7il+pTJnaS3V7+bOSHAyqZmWoZXPKl3bSvSkPEYaX/8AGD3iGYm/6iBvT7B4ulKTrNUemZoz5PEuXVv9CMsssnWT+3+RTP4MiaAPkDuyGqfIwTjeFugply3WzPlI1S5LBnZOgh5JymgIHir6vF80BKfwE6X/APaM/wCLppWzTCNJep6OQw/ApmHw8xUyXcgpWyhlLsRUMxfzJ8EeDnf1xydoTmSlI/NkOU02NfCOk4vjCt0FWYajSFKMHLcKCQGLg9f1j0MebTc72FeLgm7su4LwubMxclBkLWnMMwbTXyZz0j0PFfBSGIOFSlxukfWOEw03Kp6G9w94eYfiSTUgHoZYPrGTxUpyacbVezHj4mE+uglPw1Il8i5UsJFmXLcM+6n/ABGvUxyPEvh6alSsvZMF5kjtE1D0HkI6TGY38SUoJ27MfWBlcTQtLKASRskgekLhzZYvlt/m7O8+MbS/cukScIDVfZqNwUDbUgsdnipWHSVtLUlagCzOCxI/QeURSZS6Kbp8zeRinEcPP/TX4E/d4Rddt/36GaVPov32axnBXJUuSkrZgolVNulO6FuC+G5spZmFHaDQpSolJ7wkxfMmLTRYIO7n6u0EYLF5asD4sfMXjQsmWMdO/n5jLMkuOyBxKwS5WObMwe4bdI1EUYzGLJQ6l0U7HqlQ+8OZ/FSUsVzE/wC4Zh61hRiZivzIV72gY5tu2qEk43d2SlcRINZixRnAc/8AkIjiJEuYoLK0rVYGaACACTQklqmBFEnRPgAPpEGO0Urdpk06ZnGZZKMoUnKkFgFClKMAaRT8PrmIlM5KCSQz9x6f5ivHk5C4paJ8OzJQlg1PrF/+qvqX5f8ADX1D8RiAtJSsEpLOCbsXGkRwikywQhOUGrA6xoYk6h+8A/URhnpN0p/tb/xaI1quxmrXHsXfzh6+ZjaeJEaJPfm/WKApH5fIn7xrIjdQ8AfV4FL2DFJBi1k6RWUnaCXTv9P0iKm0iKZkUihKDt4xaEKjYbeJDL+aObOciBkq6REYY7xM5GuYx09fKOtnWyAw3WMGG7zEu0EaE6rO0H1BXI0ZXQxISfDviHa9TEO1FGqYNMamEolJ3PhFny9Buf2EUAE10dqNeCpGHTsSfP0MJLXUaMb7CHiEiatedCXAUGNhcb2jpZRA/wCmsdSn7vFqMMk/S1fJovCZaWcKBPSkLlzc0lXQ26klyXQwSnukjyHqYul4dP5iP+NPRVfKNKyUZj/xL20YxNOKSQCkpLdC43jI2+w6jBPZelaEhiCzXFPHQwl4zjgKIUXN+nreKuK44h0oUG3GndWEz7/eNGDw/wDUyeXNfpibKHic4tQaezGpaeo9+EaJJuRGsym0KO0WSwrR/CkVoO9vCC5Kx+bwpAloKWyKkK2NdjEf5ZZ0V6w1lKNC4HkIuCX/AOqf+JQYh5rRVYkxNNw6kir+NIqD6P4Vjo/5YkOVBhpR9XqCekBYrhwPyh/7aekdHMnpnSwVtC13u5EVzJQv59IIVLAoEv4+2iGVzRJB2JH6ViqZKgbtiKUbrG+0SdG7omuWHqG8opmIToX9IfR1ImU7ERAloqzNZ4tTOB+YeX7w1HcTSiDeo6xoEaCLUSUmyj3axk3DK0D9HBPpAtBopV5Rop6/vEVpIuCPCK88OkMoss93jUV5zGio7QeIeI0S2wjfgIrIOgrGihWrxCjNRNSmjFTIgotdxGhMHsR1B4mGYdGjYf8AxEQlR+UPvSLpOGWbuKQXSGoiQB1iJSq9QIOlYUto2tDt4QSZQQQc2mo73r5CE5pBjH3FUqS5uDvWDJcumbTcNbvbrBeCnEqISlIP7f7TsRE0zpoJdBIc3CWD2rSElN3Q6iu5KUgmy7G3S4vfSsXfy6bsL93091gedMOuVRrolyO/WKV4iWAx8tN2iXFvoPySCVYk/gIB1y186U74tlTJxLuCNsrwNJ7Fw4Ne83GxiZmpA+YgWYUbwH7wriuiX7HKT7sYKxTXQR3gAfX0hJj8eVOEt/uAMU4rGrVy5yQ+wf0gNRGppFcWBR2xJ5XLSIrfvi2W+3dSNSpZJYFLae/CC1ymA0arv5xdutE6ZTiJxIZW+v6mB8oi2fYOGd28L/SK1p3vBQN9yeGQl7nwhgjCpSbl+8h/CA8Hle/d7Z4NCg5KVAi9/sYnO7HiEy5YdwebUU3oXuYmuUtWiXfYuPEkPGSUD5iU5m0YG+gJ8InLw78ylDZtr+XhGZumaUrB5cxSaLc0s1rdTrp1i3+dGjAnUo/beCkqNykFLAhmN++sBYiUkAEBSTpTzNPdo5VJ7QNxWixOOSCylEHup3bvAuKWlZo7dxp4gt5wtmzio5npvvGIxBSeov1i6w1tdSLyN6ZatAtU9LwOqmkXLxBUX5Q71bf6tGkzBsNoorRNg2Z9I0qSOjwVMG7ekaVKs4IG8MpAToCVLaLJOKWmxMWEbERUtJ2huvUdSGUnjgNJiUnwD/SNlGEXWqCevT/bCgoHsfeNZNoTyo/0toqsjC8dg5aQ6FZvL7WgREk/l9YnLWRb6j7wUniywGf0EP6ktbOtPqRlFavmZKdyQG89LwZIkJFVpURqoFwwva0Qw6ku2UEk2so18ttdYY4QLKQtKUvcBQKz/wBzMTXeI5XReXh4pksPgpbcqj0p5vr/AJiSpctIHPyvV6v3EDcjzi7hk6ctQKpYSGYkKazA8otb20GTMBJMwErObM5AVQumlLXKajVoxynxlUn+mwvCu1AsmQjMMqRUE/K228EJlMSEhyDWg3c3118YiMUlGUBbeBLk6b6NF+LxyUJZQrrYV6vtvE5cm9ICjGiJkn5gNHZQ1q9dqQFOUpyAmWw0F+jFVBEsTxkJKmdTdX+txfyManzVNmzAJOjVH5hXpDQhNdUB01oAxGJULIZgAdPow0iudNUpKrm9LAUL+6xeZwKSXp9rNQU/aBpcted3WQQfE1GrBo1RS9uhCSKcxP4cvVqHf7RqUAXZRpR6Nr9hDVBdIej71avSF+N7IVDvsA3u0NGduqFkklZRmyuDXu+51o8U4nEE6+ECzVjZmr76xBUwXjQoA42XZhpE0oURv3D7wOiYdKDV6wbw5CquRHS0rBKNdC7D4Y0cUNmIf9osmum5U25IgsLLO48A3sQBOWolqmtqeNPOIJuTBJUCkEmgD9Yxim57x7tEcju4AeNhOwoPdosLoJwBJVYkdz+kMV4Vj8wFqMABfQa6DvgHCkksCx069N6wwzIo83KoMCQlx0Af3UbRCbd6LY+haJIlpogqDaEksXJpoO6L5EoFlZFpNnSToXPqB9Irws1RLS1kKTVnSyqVBDAvXq3SDZmHrmWCVANTNWgJLOx730tGeTadM0KN7QFNkJCqqUCTW7uGozM308Y1jMaEuCHDtUvXuLexpB86bMAZCCoVzJSwF6OXNAzEGBp8sAF5Cgo05aAtsfE+HdAi9rl9znFroKcQkKIykBLGwTr4296xSjh+ZiLbgVfuenjB+Lm5gMiwkn84YmnRn6UDQLh86S5fKbjNpvQtGlSlxISWwadgCkvUju6RVLlEkAXPhDoSQphLWH1v+4NN9AYqn8PKVJSVjMTZmBLPc+PpBWXs2K8T6oUMHdvWLQA1XO1RFeIwqkUpFKVltIrVrTJ0y6YEn5Uq6kteIdlS5Pe4itMxV9NoztTDUxqkaKTbyvEQ+1OukEIciK1aUuWZve0FM5MhnIBAJY3axiA6xNqfL9YxIH5fSCNZ12Mk4cBRzGW4c5RUVe/XpAGExklDfizJoeYk1ap3/WFsucEHP2buCHU1KOaVb/J1hfhZ8yYpXZhJDWpvQNls+kRh4b0tNujY5yezqUSpbPLDuHLqYpqGDdwP36bkS7mic1yC9z3UNRd4USRNSnlAZVCNTtmT+EAvW994rl4lec5ZZSC55quCWdjUMmtOt4XyW7piXasaS8HnGaikglrNToNCx8zFyMDlKsxTLTSgsauT07rV8IDxGKX2bFkhb1Dto7HUh2vEE4uUSCpRBOjhmelGozC8K4zYtoaTJOHlggZSksetSXAGzawPPmyilJRKKybB/wAoNwK1pTr4QtRPQkEskhP4iXIsQK0YFhpeK5fHE0WAzAgnck7l9S7D7QVgl12w39B/g8XOISAkoAajNRw/lEMXNWmqk5u7wPe9SGhGvjSsrhT5TZz5Uvc3gCdxCaqrkhQdtmt9BHR8K27pIDbapDOZxQqBQHApQ6kUH1gCbNLu7wKMQWffSJJAIqP3jSsSiScN2zaRrc/SNudH8vb98QEpn6/o0HYXBmgfz7oaTSVhbSRVJwualifKGsnBlKXIN3NNGqOov5xLAyCANE3zM/8Axu+9Noux85YJ5XFgQ7EP6RmlNt0gLoBlKgaks3pufSNJFQdd4rm40k5SG1d7WtGkqHjBaZDL9CS5XsxQWEEJJ1gOfNSTVx7+8dBNiQTboJwqwknMH3asHowYmFhmD1rbyH6bwrw6ku6tehPdDRMvOGSpYo4Sai27wJprZoivcOThXYFdElzlVYjViH9asL1jZwaWYYkpKvlStKqh37u+8D4ZakhkAq3YXLDqAptzY97Q0wCOQGYkupQ+dmBNKE2DV9Kxmm3Hd/b/ACaoJNdAhfBFpbsyhJYfiIeocgClBW0BSsHlHL2h5rEBlVANKtajXcbxrHSEhX9QqJLAANQizB3BfbqIBm8WQkBKcxCQAnMsgHd3DhvywkI5JLrf9hpcL6UE4risxJ//AJWAoxBFGYPo5LeXkDP4hKmAvIPXKGLuGt5xi+LqUzjNUMU0Cqa0ZwxLNEMVi01cgaDJe7gvpeLwxca1v82RlJ+4JJxKElSkAuzMR4WN4ul48Ev+ED5aMp2sGHi2w743Mlauoku3XmcVJ66/WBZishsNetPttFqiybdBM1YIDEJDNluzMLvWx7hAeIlCpCgaswB79osRPl/iTTUDeut2sNLRZNEpTGqPE6mwo5grQrVi5KD96Ri0+/YgqdhwxuRvo79NWanWB5spqjz6eMUTsF7KTMIMXS8Qe8P77oqmSQQwAYu9fNoyWhhQWH7wzUWhmotBcsEnfWNrkb18R94oKCxqx2HUO8UkqDVMKo+wiidN/ITMoJCVgPcpokumpLVc3+sJzhASXOTK+bKTVi3c9q2h4qQhSQzBVAlQLOQNdhd+pjM6c5RmYPzvTatdaClqN35o5WrNTSfcUycKooUoZmJDOSQ4O5pZuopF83gjuOUKZ2KgzEm3UUp3xZOlEp/NyvTcUJDa5frAuLU6uYKDZSPVma9ekUUpN6YOjBVYCZXnCgp3y9/gIjLwBUFAlmNiGo7kjrd+hhiqcoJBUFGt+7u3f1ERx5UUDIpIoSoPV9wPBt4opysF7ISUywlORQOUEs7Oaip8Qe8GKOKYNJsXYh0swSATYHTTekLzOyMLnfS3nr70xUw3JNb1feHUGndnbTsxYCX8q+MTZLaU/WIBAqCa7GJBhSpf6wzEZkoPVu79YrVm0H+YsXPFgO6LJK8yR1s0Da3QNrdFcp6d7P3Q44dLfKVHK9u+n6QBLSlRd/lLEC48PF93MPuHyUAX5uWiqHLRvf8AmI5pUjqt2RUil2ANyKNv39NYWzpoS5E5RDa67uC47oa4zickEDITUk1oPDT9WhXOWMuUIAFuX9aVbXpE8dvqvsGVAk/EhT5RR/Wg8bRTLUoHrr77ojOarFu46U3itJNa+zTyvGpRVAUUw0TSffdtEco18YoE9nTXof0iJW5t76QvBicGGy1JGttCbxfLxZFi1ut7W8YXZ0PUXt0ce/OLky7lJYt3aABvImA4ruFKup0svFqIJTlDBtGDeGo+hjWImrCkFaBl15g1qKSBU67mu4hJKWtJSWJcsnby8YaYfGTJYUMpHME5bgWNA7daOXjLLFxdpF4TvTCsDh5iSCsJAJpn/CSEmgJf8TOTSCJBdWSYEAEqYkkcwoD0oSAxZwesLpHFlZloCHc85X+XIGbLv03O8E4qUDnzkBLsk1dIZgDerOXrcGkJKLv1aKprsWmYQRzoSgsAklNasSTrYlxqfGKcRIUT/TCUlgSyBypNGd61G2g3ELpvD5/aFSbO4WkA2pqPlsWrvq8Fzps6WyANA/MAAqpYm1GcaB2alDwSa4tAr3JYrChSlJrS5AYA1JFNG1GohZOypHKSoOxrbclLPBS+MmW4XdPyhgcr0qRc6afoBK4gpZOZO/MzUA1AG9/CKwhNLfQlOKe0UmXRyX1c9KfaLMKoJNLt9YDTiSDmZkuzOTcC5iteIzcyRXMHuNGp3Ro4NkuDGs5aMuXUbbF6Vo9bneKpkzNRSWYBJ79z3tpA8uYk1UWI11pb7QbglE0JSwBIJVVvlDj3WJtUgULVeXUW2p70iUuW5Fd3rbvgpWEW7oajNtpv78ogvDzCnMBRqUZyKmttD5w/JMPU1OQXIDBywKiNBv3RLKbAWpQE/SIycRlmc6Q9swNiWBILF3fZ7xKVgwoOlahUuHAq5+zR1V1DxX9RHC4wAi5L/wD1DMdiXgfimHW5UFlya1ow5Tc3apv9YyMilcZJotdMrw8yYgqBJDdXat+ug/xDnDS1LD9oBbx61DpqztfzjIyEyvVoEpdy9FygqqxLk62cDq/nWBcfNQmgyliQeuvfq8ZGRKEbZO+gjxE5yGr339fdIilTXU1YyMjco9i6jeieVJ1r5xKYGAL+/f1jIyEa3RNqnRQFHM+l2+8XYYhIdVq+6aPGRkF70M96H0magpTkQylAUOrVSr6exFeKTo7FLNWpoWIFmp6PGRkY6qVEmgADKXIKlEj36RorI0obf407oyMit2J1VsyWkKahP7xbMw4QKAl2jIyElJqVCSm1JRA5qbnc/wCY1LVVvbxkZFltF47RBN3Z/frBeHBLEhiDfevr3xkZHTOnoNXjyOVmYBKgCdrk+g7++IyJqSllqVmPyhzymrZT1N9em2oyFjBUPFBKciJLqQasK3qBWtK6kdYsGOBOVIUykC5oMwYAODR9G1O0ZGRNRTVsb6jPAKxIVl/CcoCQASwGlTUDawGsB46RmUyiyrFlApWpgoO5qBmZ9L924yMmOV5NJLV/f+Cko6FmJwUtSyldmCQoKolRYkkPUVOpuIMXw+bQFOZJstwzK5i9GdyR4RkZFs2WUEvqSju0BTFpBWCk0LE5WFzVj1SfLrC/tQVFLUeoD1epNYyMjTDabFaWyZwoJcEAWr7tE0hrgEM1L3cnujUZAtkeTfUPlpUwSkkhxarsX3pdqddouxjnkGdIDnMfxfmoKAMWjcZGeUvXQRfJSSVcpU6a9Gs3W3lBqMQtFAHq/Mzv1YNGRkPKVyaC3qz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10404648" y="-1179512"/>
            <a:ext cx="8229600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en-US" sz="2400" b="1" dirty="0"/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67544" y="3888432"/>
            <a:ext cx="8229600" cy="2708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b="1" dirty="0" smtClean="0"/>
              <a:t>REDOVAN SAN</a:t>
            </a:r>
          </a:p>
          <a:p>
            <a:r>
              <a:rPr lang="en-US" sz="2400" b="1" dirty="0" err="1" smtClean="0"/>
              <a:t>Mnoga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istraživanja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pokazala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samo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održavanje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higijene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pomaže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pacijentima</a:t>
            </a:r>
            <a:r>
              <a:rPr lang="en-US" sz="2400" b="1" dirty="0" smtClean="0"/>
              <a:t> u </a:t>
            </a:r>
            <a:r>
              <a:rPr lang="en-US" sz="2400" b="1" dirty="0" err="1" smtClean="0"/>
              <a:t>smanjenju</a:t>
            </a:r>
            <a:r>
              <a:rPr lang="en-US" sz="2400" b="1" dirty="0" smtClean="0"/>
              <a:t> bola, </a:t>
            </a:r>
            <a:r>
              <a:rPr lang="en-US" sz="2400" b="1" dirty="0" err="1" smtClean="0"/>
              <a:t>poboljšava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pamćenje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sposobnost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koncentracije</a:t>
            </a:r>
            <a:endParaRPr lang="en-US" sz="2400" b="1" dirty="0" smtClean="0"/>
          </a:p>
          <a:p>
            <a:pPr>
              <a:buFont typeface="Courier New" pitchFamily="49" charset="0"/>
              <a:buChar char="o"/>
            </a:pPr>
            <a:r>
              <a:rPr lang="en-US" sz="2400" b="1" dirty="0" err="1" smtClean="0"/>
              <a:t>Odlazak</a:t>
            </a:r>
            <a:r>
              <a:rPr lang="en-US" sz="2400" b="1" dirty="0" smtClean="0"/>
              <a:t> u </a:t>
            </a:r>
            <a:r>
              <a:rPr lang="en-US" sz="2400" b="1" dirty="0" err="1" smtClean="0"/>
              <a:t>krevet</a:t>
            </a:r>
            <a:r>
              <a:rPr lang="en-US" sz="2400" b="1" dirty="0" smtClean="0"/>
              <a:t> u </a:t>
            </a:r>
            <a:r>
              <a:rPr lang="en-US" sz="2400" b="1" dirty="0" err="1" smtClean="0"/>
              <a:t>isto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vreme</a:t>
            </a:r>
            <a:endParaRPr lang="en-US" sz="2400" b="1" dirty="0" smtClean="0"/>
          </a:p>
          <a:p>
            <a:pPr>
              <a:buFont typeface="Courier New" pitchFamily="49" charset="0"/>
              <a:buChar char="o"/>
            </a:pPr>
            <a:r>
              <a:rPr lang="en-US" sz="2400" b="1" dirty="0" err="1" smtClean="0"/>
              <a:t>Buđenje</a:t>
            </a:r>
            <a:r>
              <a:rPr lang="en-US" sz="2400" b="1" dirty="0" smtClean="0"/>
              <a:t> u </a:t>
            </a:r>
            <a:r>
              <a:rPr lang="en-US" sz="2400" b="1" dirty="0" err="1" smtClean="0"/>
              <a:t>isto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vreme</a:t>
            </a:r>
            <a:endParaRPr lang="en-US" sz="2400" b="1" dirty="0" smtClean="0"/>
          </a:p>
          <a:p>
            <a:pPr>
              <a:buFont typeface="Courier New" pitchFamily="49" charset="0"/>
              <a:buChar char="o"/>
            </a:pPr>
            <a:r>
              <a:rPr lang="en-US" sz="2400" b="1" dirty="0" err="1" smtClean="0"/>
              <a:t>Porazgovarajte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Vašim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doktorom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potražite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savet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642556"/>
            <a:ext cx="4032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Izvor:</a:t>
            </a:r>
            <a:r>
              <a:rPr lang="en-US" sz="800" dirty="0" err="1" smtClean="0">
                <a:hlinkClick r:id="rId4"/>
              </a:rPr>
              <a:t>San</a:t>
            </a:r>
            <a:r>
              <a:rPr lang="en-US" sz="800" dirty="0" smtClean="0"/>
              <a:t>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3496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dsntl8idqsx2o.cloudfront.net/wp-content/uploads/sites/4/2014/10/iStock_000025586167Medium.jpg"/>
          <p:cNvPicPr>
            <a:picLocks noChangeAspect="1" noChangeArrowheads="1"/>
          </p:cNvPicPr>
          <p:nvPr/>
        </p:nvPicPr>
        <p:blipFill>
          <a:blip r:embed="rId3" cstate="print"/>
          <a:srcRect l="11189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95536" y="2132856"/>
            <a:ext cx="8280920" cy="4536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467544" y="2132856"/>
            <a:ext cx="8229600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sr-Latn-RS" sz="2400" b="1" dirty="0" smtClean="0"/>
              <a:t>PSIHOTERAPIJA</a:t>
            </a:r>
            <a:endParaRPr lang="en-US" sz="2400" b="1" dirty="0" smtClean="0"/>
          </a:p>
          <a:p>
            <a:r>
              <a:rPr lang="en-US" sz="2400" b="1" dirty="0" err="1" smtClean="0"/>
              <a:t>Pacijenti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imaju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hroničan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bol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često</a:t>
            </a:r>
            <a:r>
              <a:rPr lang="en-US" sz="2400" b="1" dirty="0" smtClean="0"/>
              <a:t> pate </a:t>
            </a:r>
            <a:r>
              <a:rPr lang="en-US" sz="2400" b="1" dirty="0" err="1" smtClean="0"/>
              <a:t>od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depresije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budu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socijalno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izolovani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usled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nerazumevanja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okoline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Trpi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njihov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socijalni</a:t>
            </a:r>
            <a:r>
              <a:rPr lang="en-US" sz="2400" b="1" dirty="0" smtClean="0"/>
              <a:t>,  </a:t>
            </a:r>
            <a:r>
              <a:rPr lang="en-US" sz="2400" b="1" dirty="0" err="1" smtClean="0"/>
              <a:t>naročito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profesionalni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porodični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život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Parovi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naročito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stradaju</a:t>
            </a:r>
            <a:r>
              <a:rPr lang="en-US" sz="2400" b="1" dirty="0" smtClean="0"/>
              <a:t>.</a:t>
            </a:r>
          </a:p>
          <a:p>
            <a:pPr>
              <a:buFont typeface="Courier New" pitchFamily="49" charset="0"/>
              <a:buChar char="o"/>
            </a:pPr>
            <a:r>
              <a:rPr lang="en-US" sz="2400" b="1" dirty="0" err="1" smtClean="0"/>
              <a:t>Razgovor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terapeutom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može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pomoći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prihvatite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bol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se </a:t>
            </a:r>
            <a:r>
              <a:rPr lang="en-US" sz="2400" b="1" dirty="0" err="1" smtClean="0"/>
              <a:t>pomirite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činjenicom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Vaše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telo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drugačije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manje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možete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postići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nego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ranije</a:t>
            </a:r>
            <a:endParaRPr lang="en-US" sz="2400" b="1" dirty="0" smtClean="0"/>
          </a:p>
          <a:p>
            <a:pPr>
              <a:buFont typeface="Courier New" pitchFamily="49" charset="0"/>
              <a:buChar char="o"/>
            </a:pPr>
            <a:r>
              <a:rPr lang="en-US" sz="2400" b="1" dirty="0" err="1" smtClean="0"/>
              <a:t>Terapeut</a:t>
            </a:r>
            <a:r>
              <a:rPr lang="en-US" sz="2400" b="1" dirty="0" smtClean="0"/>
              <a:t> Vas </a:t>
            </a:r>
            <a:r>
              <a:rPr lang="en-US" sz="2400" b="1" dirty="0" err="1" smtClean="0"/>
              <a:t>može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naučiti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kako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razgovarate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Vašom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okolinom</a:t>
            </a:r>
            <a:r>
              <a:rPr lang="en-US" sz="2400" b="1" dirty="0" smtClean="0"/>
              <a:t> u </a:t>
            </a:r>
            <a:r>
              <a:rPr lang="en-US" sz="2400" b="1" dirty="0" err="1" smtClean="0"/>
              <a:t>teškim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trenucima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momentima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nerazumevanja</a:t>
            </a:r>
            <a:endParaRPr lang="en-US" sz="2400" b="1" dirty="0" smtClean="0"/>
          </a:p>
          <a:p>
            <a:pPr>
              <a:buFont typeface="Courier New" pitchFamily="49" charset="0"/>
              <a:buChar char="o"/>
            </a:pPr>
            <a:r>
              <a:rPr lang="en-US" sz="2400" b="1" dirty="0" err="1" smtClean="0"/>
              <a:t>Može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pomoći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Vašim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najbližima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razume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probleme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kojima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živite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642556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Izvor:</a:t>
            </a:r>
            <a:r>
              <a:rPr lang="en-US" sz="800" dirty="0" err="1" smtClean="0">
                <a:hlinkClick r:id="rId4"/>
              </a:rPr>
              <a:t>Savetovanje</a:t>
            </a:r>
            <a:r>
              <a:rPr lang="en-US" sz="800" dirty="0" smtClean="0"/>
              <a:t>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186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c1.staticflickr.com/9/8354/8350510425_93616f173a_b.jpg"/>
          <p:cNvPicPr>
            <a:picLocks noChangeAspect="1" noChangeArrowheads="1"/>
          </p:cNvPicPr>
          <p:nvPr/>
        </p:nvPicPr>
        <p:blipFill>
          <a:blip r:embed="rId3" cstate="print"/>
          <a:srcRect l="5249" t="3708" r="5948" b="24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419872" y="5373216"/>
            <a:ext cx="572412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5373216"/>
            <a:ext cx="4606732" cy="609600"/>
          </a:xfrm>
        </p:spPr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en-US" sz="3600" dirty="0" err="1" smtClean="0"/>
              <a:t>Šta</a:t>
            </a:r>
            <a:r>
              <a:rPr lang="en-US" sz="3600" dirty="0" smtClean="0"/>
              <a:t> je </a:t>
            </a:r>
            <a:r>
              <a:rPr lang="en-US" sz="3600" dirty="0" err="1" smtClean="0"/>
              <a:t>fibromialgija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28674" name="AutoShape 2" descr="data:image/jpeg;base64,/9j/4AAQSkZJRgABAQAAAQABAAD/2wCEAAkGBxQTEhQUExQWFhUXFxgWGRgYGBgXGhgZGhgfGx0YGBgaHSgkHRslGxwcIjEhJSkrLi4uGR8zODMsNygtLisBCgoKDg0OGxAQGywkICU0LSwsLCwsLCwsLSwsLCwsLCwsLCwsLCwsLCwsMCwsLCwsLCwsLCwsLCwsLCwsLCwsLP/AABEIANsA5wMBIgACEQEDEQH/xAAbAAACAwEBAQAAAAAAAAAAAAAABQMEBgIBB//EAEEQAAIBAwIEAwQHBQcEAwEAAAECEQADEgQhBRMiMQZBUTJhcYEjQlKRobHBFDNy0eEVFlNikqLwJIKy0kRj8UP/xAAZAQEAAwEBAAAAAAAAAAAAAAAAAgMEAQX/xAAlEQEBAAMAAgICAQUBAAAAAAAAAQIDETEyEiEEUSIUQWFxgRP/2gAMAwEAAhEDEQA/APuNFFFAUUUUBRRRQFFFFAUt49duLam0WByAJVciB/oeBMb4NHoPaXP+NDebWaO1a5pDWtUzJa1DafIo1gKxZe8ZHb/MaV8b4rdsubSOyG3e4YkvduPtdZlYXCTuNuoiMvM+dBobHGdQxFsW+sIjlnVuzoSpZQBDFkuArsR0bDKKL3GNTkbYtjPEERbuEHISDPZQnnkesoQIJgK+H+JtTcvWrKJp8jc1QvXAr4uNK9lS1pQ05MtzGGY4svchYNEeO74srew0zm/pDqraoWm0FuW05V5pOU82MwFhkYYmg0q8W1JOItbwdzaugLCkgmYD5xICxhOLb1NY4nf51u29vpYsGZbbwOjIEsTCgezO5J8lpJZ8S6wX+U405H7Y+ilVuAljpTqEubuYUCFK7zuQV7VX0/jm7dtZILVts7GmhkuXSNUbTXb9oKrKDgoUCWUTlLbAENAuv1D3lTEogvEMeW37sC7AzYYnIpbbJewfHvBL+vmNnxteZBqugFtHZOBY8lbj6xrBumCekDqMHssZedMLfiq4byi61oizq7tlrlpri22VOHtfLMoZphpBU5Yx5lQaDfUVkvBPiW7qrl+3dCdFvT3UZEa3K3w5AKO7NthMnEkN7K+etoCiiigKKKKAooooCiiigKKKKAooooF2v4ry3FtbV260BmFsJ0ITGbZusiQdlyY4mBUN3xNpVDE3lAUkEw20Akt23QBWOfswjGekxY4jwi1eIa4GlREq725WQcXwYZrI9lpHfbcyi/Y+G8t1YFbd4up5jX0Qi9buAhGcgKpTOMYA2iNqBpY8TadgYZpU3AVwct9Hda0TiFJjNCB6/Hap+F8atXxca20pbZFz2xbOzbvKyGd1KXV3Mbz8SuucM0B5lssk3HJZee4bNLp1DRDyuNxy5AiMt9tqscIXR6a3Fh7aWzyxPMyUlbYsIAzMdwlkLE/UM7yaBp+1J9tf9Qo/ak+2v+oVG/EbQdkNxFZVyZSwBCxJbf6o9ewrw8Ts/wCNb9jme2v7v7ff2P8AN2oJf2pPtr/qFH7Un21/1CoLfF7BEi9b9kvuyjoBgvBPsT9btXNvjOnOcXrfQAW61EKyqwaZ9kh16u29BM120WDE2yyggNKyA0SAfIGBPwFRXk07TkLTZRMhDOPaZ7xJj0mrFrV22YqrqzAAkBgSAwkEgdgR2qagq6TRWUVOVbtqqKVTBVAVSRISBsCQJA9BXNvhVheYVs2gbpm5FtRzCPN9uo+81M9neVOJ8/MH4j9djsN6Sca4o0i0Ok/WIOxnyDfp3+VRzymM7UscbleRc1+osITKrnln0qpYPjhnJ2zx2k7xt2qhwTh+kNn9nK80F2usL6o7XLjOXa4wjEtkZ2AjyAilN1ce/rH3wP1rvlkHY+kfzBrN/UZdaP8AwnGl13BLVy09sDlZLjlahGAyzgEDsWklSCrSQQQSDDwTw7a0ykCbjM5uF7gt5ZcsWukIiqgFtQgCqBHxM1OGcZbIC4clO07SPu8qel2JIUgAbEkEyfQbjsI+/wB1aMM5lOxnywuN+0Wh4ZZsiLNm3aERFtFTaSY6QPMk/En1q3WR1i6pNRqbuZVFVmtF+ZyRGmHU5F8IqczKQ1snzy7RHb4nxK4A6WVVHstdTJOpS4uMlt0NwHmL9CrCQCS//ZNFsqKo8EvXXsI19MLu4ZZB7MQDI8iAD2B33AOwvUBXF65irNtsCdzA2HmT2+Nd1y7gAkkAASSdgAPMmgy/C/GIYLzrRR2dUAU5DN1tlbZJgFjzGIZCyFbTNkPZEY8eWyRFi9jjcLTyw4KcnEcvOYc3lAPz9k5C1xS7Yttp2S0rxzNRbFtioJChCURBjduMt3pn17jvU39o6OWQInQ5VlFozm55eyhdyxlT6j3GaCpqvG1tFLtY1GIQuxi2MMUa4wZWuAyERjsCDGxMir3D/EaXb3JCNMuuRNsLKvcXEKXzJi0xkKRHpuBf0tqy9tWVFwZRAKAdJWIKkbdJiD8KnXTIGyCKGgjIKJgmSJ9Cd/jQS0UUUBRRRQRtZUtkRvjj8u8R2pHptDYuqFGpe6BIQZocVNp06YXcYXCcjJMDc08NrqykzGMSY7zOPaffWc/u0HtlDfBXpVQoIQBCGjEPtlEMqFFI7BdyQvajw5bYMMrgV8swCsNk73BMrIxe4xEET9bKutXwa3k1zmOjMVkgp/mWBkpG/MI9e0RSq94PAko6kkWVhw7KBba0SsG4QbZW1OBEyx6t6Yajw8GGmGQ+gxiUDA4ujSonoabYAImAzCPMBZ13B7d8EsW6mDyI2IQoDBB7AzBncb7SKp3PDlpcWN24uJXHe2ALhbpcDCAxcgx7JPluZrf3QEN1oZFoENazD8u2bc3AX6tjIAxAIBgnvNc8KIYhoOTMzlAbkm5nKXJlXiFLbyFXtFBKfDCSCbt4kbjdNmBDBwMNjkAY9mR2713e8N22nJ3LHct0Tl9F1RhjM2E2iNzt2imvg+3ymtnlkkKBKOVWHyOKm7kAYEgNBIk7GK0Wnt4oqzOKgTAEwImAAB8hFBR4bwVLDFkZt0VMehVhVVQYRRLQo3MwNhA2plRRQVuI3ilp2HcDb4nYVkbbKTBEzMz2PxnvWr4wk2XHun7jP6V874n4gs2CVuPjsCforrgekughPiZ+FZd8tykjTo58aaa2YESRI7jIiD6yNth3P9LVhumDsapLqOZaBUqQ0HJTII9Zjcfd8BVLjPH7dlkW4+JcgKqo913PaAqxHcbk+faqJLV/1IYahoAiCTsN539/ujf4Ctlwy4GtKR6bz3nzn3zv86wmi1S3hzFyx7LkhQ+8lWAI327eXvrVeGH6XX0IP3j+lW6LzLindO49MNZduYXeWhDqJSccbhicRuSAT0kkDvt60lPHbwHMFp2R2QqCpDC2xuCQuIORFtWIYyOaBEgK1nVeIQt17QTJlZEAzUEs5tQSu5Fv6ZerfcER2mt/esZCFXGCT1jLuIQD/G7za7yV33rYypBxq/liLO/0YBYP9ZrQLkhIxHMbYbzaPlJR1oLzPaR2XFmVSV32JEkbgHY+6kOl8VZHDlzcxtfWCgtc5XkZIQc9dxJ6W29nLvSeKQ5sg2ynNYASwJGVu067LO55yg/VBB6jK5BoqKK5dAQQQCCIIO4IPkRQUOK8RtWDncBkIxBUScS6KwH/AHFKqIdIrGAoaSYJieW7HpkwAGVyBt7DRsDVjiK6e2bJudPLyZAoaAoXFiyoI5ahhJYYqcDsQKqjgmkQp5MF5IJdiYwduozM4s7Se8yZgQFu1xfTqVtq6xuBHYQVEfPIEHsRJqZeLWcEuFwFubqTtPyPbuPvHrS7hnCrQDMbmYbKym5UKoYDlrLGSCkbQNtgN5k4jwtGW2oui2EkSSZNswzIDkNoUd5ELuDQW34xZEzcXbbv55KoAHcyzqBAMkgeYm5Zuq6qykMrAMpBkEESCD5gik9ng+ltNI2YsvdySWLqyzvuS1tdzuYMzJpjpmt27aKrKEVcVlh2QR3J3gDf4GgtUVytwEkAgkRIncT2mig8wOU5GIjGBEz3nv7qzGn4DfS2oQWbbrbS30PcAfC1cUM7qqt7TggDtB3320rK2WzALjEYnLL1yyiI8o+dZ4aPUrbAtI1t4RXbmq5dgjguouBljmFCXIDsAZHSAQ8Xgup6hzCv0YRG/aL1wghIyYMgGZbfMR7I2ktXd3gd/mSt+5ywtwBec8gtzIJLKxc9agEno5Yie1Vf+uuPfVLlxMSYJS2qExqABbztSVn9nkkn2e8Elrx02rVrjKZ3ZkUm2FIFwkWwcZXJAAW3jKdyDQd8K4ZqEuW2uXMlFsow5txwTmxBCsBLwVBuE74wFUdntJeH2NWLr824Ht8uF6EEtigyBBmZDkgiOoQT2FS5Y1q2mfmMWVGIQLaIkFoAAST0YmJ7j5UGlorL6mzrjsrGIf2+SSZVgA8KACGxIKggjYwR1WLmj1hZvp3CksRAs7Am9AE2zsByQPPvM70GgorNfs2vYvN3EFjGK2tlxuY4lsp3NqZUbgxIklxwizcVGFwlm5l1pJB6WuMygR5BSBB7RQReILc2SfskH9P1rI6rTJcUpcRXQ91YBgYMiQffW9vWwylT2Ig1kOIabl3GXeBEE+hFZd+Nl+UadOX1xVAjtQNKHZekEgypIBg+o9D769qS20AxMmBt8ZP4Vn7fK6ptdiCAu8Dc/LtTbwwnS59SB9w/rSTiSkXCQNxAI9R5fOO3/IeeFroNto+1P4R+lWaJzNVs9DZLKgsQBLHJveQAs/cAPlXeI9K9orcyvMaMR6V7RQFcusggzuI2JB+RG4+IrquXEgiSJHcRI94kEffQLtZplyRVvm04tuB1Kzm2MMm+kkkqcOozBYTM1RbgNlhzBd6XJdWHLIOfMb2o6wTeYiZEADzabHF+CG8bR5m9tWQkqCXW5iLgOOIBKBhsIDFTHTBqHw05QW2vA2xb5YXA/YtqSeuD+7aBA9v5kLNzgts2UU3CBbuPdzGKwS7M24gAAkiO0CCDUXD/AAyiqM4LZ5dgQoW4GtopKjZUS2kwJCA96gbw5ca4xN0YcoqNmO7HUSoGcBALtvaN+UvouLTgvDGsZ5XM8jMxB8923ILHzO0x8IChpfCqKILkxAWAoOI5cyQJLEWxv5SY8on0/hu2u5ORyRt1QAYFYgBYGyLMfGndFAq4PwRdOxKsxlESD26FgGBtPvET5zRTWigiYtlEDDHvkcsp7Y4xEeeXy86yekfXoqSHYpaFo5wcyHtnnHEEluWxHb2kfY7TrHvQ0FWxCls+nHb6sTlMb9o99IbXF9SEYtYYMMruLDfl45BAbZYF5DJ5HYEjeCHf7Rrek4p9WUxOxytgjPM7Q1wzH1B75hu8U1Vu2110BVMTiVCNdkoCiy5CvkXVRvkQm+8nq/x68JIsNsXXsSCA1sLdIIGzBiQA20GTscZ9Fxi6bi23tQbjGNmGCqis2cgb9SgHzJPaKA4nd1i/ughYW1JOLMrOLd4kKvMEA3FtD1hiJ7Far8R1guvbCBsbbNtb7y2oCmeb3+js9Mb5t69GnooM3ptVrWUkoqNhcO6lgWW462xGS+0mLHYH4dhzf1evUHFEc5QDiV2DXQJAYzIWySdo5h7D2dNRQJLN3VG8geOXmSYSOki8ApOR7Y2jPmW9DAd0UUBSDxOglG8yCPuiPzNPiY71muP6xbjKEM4zJ8t47evaqt1nwW6pfkVVY0uow8ge8fGq9FYpeNVnXTuSSTuTTzw5pyFdlMZNBkSDA7xI38p/pCGtB4ZvdLp6HIfPb9Pxq3T7q9vqr+Ik1rNbGnUA2+Zd5hcKjsdPetradJLbXXtN2K9JMggA0P2fiRAAd1kQXb9nN0ALqSMgAbWeX7MDisQTHYkanVs+NzED2DiQZbKDtjHw3mkdviF1HQLmyXWS2vNUq4eGa4wDYsUVFmI3J2IANbWR4ljWrp7wyum6b5YGdOWFpmUlbGQw2UkAXfMHyg1V0dnV2rWpuahna7cuaYKqk3FA5VlX5aIOhecbs9hAyO25t6HXaolLl1ekAq6pauAEll61DHMgbjdR9Y9oJ6Gv1mCMyKuQlos3HNqMe6Lcm5kTAAiIneDQLrR4sFLQC3NY4ObJi3gj45oBILpcshoDAahXIlIGosWrvIVXcc7lgM4URzMd2C+mW8UjOv1qhujJpaJtNv13sLcK8DpFocySBO/qGuhvXybouBRtNshSvdnGJyY5EBUM7e15UCz+xdRLOtzlubYRfprl0AgXt2LqM4a4hGQ2gxHmf2LqiBN5hCkQL1wx++jqxBbdrG53i2RvvlEn9owu5/dv3Fgk3PpINyGAX/8AliEyHtZHzq0yawXFEs6Q4JPJX67lWJXctjgMQFA3JJO1B5d4bquvFkOReDzbqAK1xmxwRYnEj6QEMDt2Em94f0Vy0jc4qzsysSCWmLVtDJYAkyh3+FL9NZ1qoFJLGMSzG2W6bSENttDOtxPI9amBBqThp1K3xbcsyHnXGZgpxHNfC3kPJldCvmBYYHuKDQUUUUBRRRQR84ZYdUxl7LYxMe3GM+6Z91ZhPFnLto93C5mltxygRjmjuVeWaOm20NIBPfECa1dRrZUCAoAmYgRPrFAhPixJaLbHF3QwyEgW+dkxAaQf+neF7nJe3Vjz/ee3KtyjkUuQemTgGfAM0ROB9rET6wYf2dOqyFUCWZv+5iST8yTXQtLt0jaQNhsD3oEdrxQhw6T1mPJYhkQjqglsrg6YB2baQAb/AAbifPTPAp7JgkEw6K4PSTvDQR6g9xvV0WxtsNu23baNvlXSqB2oPaKKg12pFtCx8uw9T5CuW8+yTr3U6tLYl2A/P7qTavxOg9gA+9j+g/pWRv6s3mNxzkSSFHlE94qHWrC7f/prPltt8NOOqTye3uJNe7vkPQdh8h+tRUks6bbcmfOul1TJsGyHof0qmzq2fRzRUGk1IcehHcfr8KnqCQqfR6prbZL8DPYj0qCikvCzrSaXjyNs4K+/uKbKwIkbj1rC0x4PxE22AJ6D393vH61ow33vMmfPTPOLVUUUVqZxRRRQFFFFAUUUUBRRRQFFFFBX1WvtW/3lxE6XfrZV6EALvufZUESewkTUyOCAQQQRII3BB8waQ+J/DK6x7TM+PLW4hGOWaXSnMQ7jpZEZD/GD9Xdfq/B115H7UuGGKobTkSW07EtF4Bh9AQFgD6Ug5CQwbCo7d5WLBWBKHFgCCVbENiw8jiymD5MD51mbfha8ssNUpc8g5taMk2jakOFuqCjcpoRQuPNbvJmro/BN221o/teWFy1cYm11ObdnTWjDcyVyGnae+14gzHUG0opbwThX7Pp7NgXCTbRVZwADcYABrjBst2aWO579zVzkn/Eb7k/9aCakHjK7jZHx/GIH4mnPJP8AiN9yf+tZvxuhFu2M2Mv6J5D+GobPWp6/aMzpLe49wj4f8H50apgDJPSO3vPr8u1QGRmMmmf8vaP4fSqF66Z9owO3s7f7axy9tjVTRCW77D08/wCnzrt0UDsB8f51BopA7n5gAfkKtXQY711JStX8HDbQO/w86fVnNX2HrNaCwehY+yPy84qORHdFFFRdFeMYr2ig1nCdTlatyGmImD5bfpWb0vjoRb5toKbjWhijG4QL1t2tkNiEZSyEC4rFIBOQg1pOCbWEn/N/5GqmouaW0mXLtcq4LrlkVCrEIS2wHUWth9/MKR516GHrGHL2qPS+J0a7btYXJd2th4XDNRcYKerKSllzOMbdxIp9SE8Z0qsQVC3UIlRaYlXKXDMqh+qt3qG0T9oTcPHbAyliMcplHg4hy2Jx6gOU/b7PvEyRMqKoW+MWWF0hiRaYo/S0hgYxAiWM7ACZkR3Extx6yDBLgyBBtXPaYrCez7fWpx7wZ7AmgZ0Uqt+IbDYwX6txNq6NujqMrsv0i9R23PoYit+JrBG7FTy1uspVpVCqtMgHKAw7ee3kYB1RSe54lsLlkXULjJNu4N2d0CxjOU2ztG8rEyKcUBRRRQcFTkDO0do7n1mshY8Paiwga2UL2bXLsgEndmt3HDSBCNcDKY7IiHvsHfFn1HOtCzljEv7GGzpIcsC3sZxhvMTtS7TWdeywzshk9UWMwvKkdgU/e7du3pQdtwK+W6rmQRs0L3bpyYK4tlkAAXAlQQpOcZGCBUdrg+sAX6UCBdH7+88ZBsYlQWIYjqYmANhO9ae3MCe8Cfj511QZt+FaqbeLqoFwMw515jiGUxmVm4MQ4IceY9KdcL0xt2bVsxKW0Qx2lVA2921WqKArMeOh0W/cSfxUfrWnrOeNf3QJ9GH3gCq9vrVmr2jIKQSSBuIE/D/kfKlmu9rKO+5+Zn74IppZtYo/+VY+cTP41XvWCbYMdmj8B+X61jx81qqPQvHn+f8AP+dX7twxsaW2DBn7/wBavn/n9fUVIipdMxO/wrRLbxVRM7D4/wD5SbTaabi7ec/dvsRT2/3rl8H90LCRXlppG/fsfiO/yrqo+ze5v/ID9R/41BJJRRRQa/hAiynwqbVaVLgAdQwDKwnyZTIP31xw0fRW/wCBfyqzXoY+IwZeaoLwawCx5YlixO57tnlAnaeY5283Y9zXF7gWncMGtAhiSdzvIYHz2BzeQNjzHmcjLKipOKn9nW/pOmeZ7ZJJJAJIAJOwBJIAgAkkbmo04PZBkIJkHcseoENkZO7yqyx3MCSav0UC9uC2S6Nj7C4gAwIlCJHnHLWB29x2jwcC0+/0Y9nCJaMSFBAEwJCrMd4FMaKClqOFWnyySctmgsMhvsYO43Ij0Zh2Jq7RRQFFFFBwWbICBjG5ncH0iP1rODVaq1ZsnFnuPiXBR7kDEEqQkctiSdyCoj4Toi5yAxMEE5dMD3HeZ+UUivcUu2ASyteBdkEAKRh1Ewq7/Ri40mBKKo3agq3ON37Rsrcxl7qoS1twWl7KHFQwx9t+vdekeomWzxjVsbMWAoZ1W5ml0EdNotjAMQWuwzdJ5YE7yen4/cB3tIohSOY5XElZJdghhQCFmD1OB2M1Fe8S3raMW04b6RlWHw6c7wGeajExaVRuZNwbAwCGpopbwriZuveRkx5b4iGykSQCSBAMCSsyJEiCCzKgKznjb91bHq4+7vWjrK+N7v7tfTq/5/pqvb6rNXtCG7tbb/M0fKf6Ves6UNobnn9Irf8APkaU37nQo9DJ++tTwqz/ANE49I/2hTWTV99/6051lL2njqA2Pf3+/wDT5e+gW28ht5H9KaC0AIA2rpRHaufJLiLhgKTtt6HvPqPSrvLLCZA/l/SoK9uMYHwP5/1rsvfp2Y9oNz7IEe8T+M1xdGS7bH8j3Hy/rXqj0+6pEsnt6iPnIj9aWLMpOOL91QYyA6VkEiQSoJB94O1R89ftL94pt4gSLu32V/UfpS2uZTlsU43sla3h+qTlW+tfYX6w9BSvXcJd9TzQlm4pwwuO7B7IAOS2wqmQ231hORykKAW3B3mynwj7jH6VxxRbrWtQqABjaYWirnIuUPuGMNEEN91bsfEYsvNZrh/AuIWjZX9oU2rZSQWOWIt6cMJ5cEFk1GxEAXViDBSz4f4RrUvWbmpuK4RL6GLrsTnyCrMCihmDJd3AUAMsAbgT37Ors4rayuqzEsS2yKcVxm4zOYGTTkIJ8wMaY8KN+W53YzAgdMXGA3BJMpgd/Oe3YScZ/UcJ4kN01P8A8dhuciL5S6MlUpiy5NZgGI5Z9WD86TQ665bzBwJYjF7jLcNsNcxXncrJe9tpKknEg+1lW1ooEXCtDqkvB7t4OhS4HHYZza5bKuPSNr07/XXvAh7RRQFFFFAUUUUBRVbX61bShnmC9u3t63HCD5SwmqK+JtMYi8hUgnIMsSDaAWJyJbn28YBBzXfqXIG9FJ9L4n0twkJeU9SKImGL21uqVPmuDqZGwnenFAUUUUBWC8S6jPUkTsrBfwiP1+dbi9fC7dzEwO8ep9B8a+aAF2zfzfMjyEmfn/zaqN9+l2mfdMNZg5LCCJxaDHvn+vwrVcFs5aaPt5fjtWMttuS2/NYiPduwn7z+A9a3mii1YUn6qSfumqvx5O2p7OySMjRXVx5JJ8ySfzrPa7jxH7sCPInefeB5D/m1VSd8L2mBH2R8+/31zeAA2nf8Kq8N15uW1f1Hb0IMGPmKl1DdLERsp7+RE+7epziUseackR/yauaa5Fy2G7F13+ewb038+x+6slb4kq7q2R77dp958/lT3h+t5ipcA77x5AgwR8JFdv8AE2fZ34lH0o/gH5mlNM+PdrTpLIwMdpXttJO477dxHn5KOYfsN/t/9qjt9qq1+sabw1elGX0M/I/1H405rKeHdQRdIwbdT5p5QftfGrXi7jVzT2VuJghL4k3cYjBiMZuomWQUddxARIBmAdWm9wZts5k0NFY2z40bNUa0nXdwHWyMFxskKUZJ57c7IWjHSjmenfv++bBc3sIqYZBjdPc2+YucWulYkM2+MDvJi1W19FZD++LOowt2w5tLcCtclpLAGFCibQMrzJHVtjWi4PrjetByuDZXEZQcgGt3GttDQJWVJBgbRsKC7RRRQFFFFAUUUUFHXcKt3mRrgY4dlzYIYYMMkBxaGAIkGKz+j0HDTymVieg3kZ7l49Fq5p5Ls52xexYEMQTge/XWqa2MszMgEe0QI96zHzIrO2+B6ZCF55DRbCAtakYOpXFSu83ULbgyzv7gA6fgGh2tkiMrTBOc3tKipbOOXtFVUA9ziKbNqNOZJa1sodssQQrdiwO4B99VNP4ctJ2Lezjvj9i0k7KN4sr958oAiu+G1VRymIdQoUnH6vJG/Qd8bC7we527QDddPbIBCoQdwQBXv7Kn2F/0io+FaPk2LVqZ5dtLcxE4qFmPLt2q1QQXrYVHgACCdhHlWH0vD5EE7bCtxrj9Hc/gb8jWVs7KvvYfn/SsX5mVknGnR4qDT8MBvW1O+/yA84+VaDxJqIQIPrHf4D+sfdUHA7eV1n8lED4n+k/fVLjd/K83ovSPl3/Ga5rvx09/aV/ls/0RccuY2LhH2Y/1ED9ax7HJkQGCxVB59zHatxrNOLiMh7MI+Hofkaz/AAvw463Q91lIQyoWTJHYmQIjv8fx5hZItaDRaYW0VF7KI+Pqfmd6mor0VAYTiYFvUXFUYgEEACBBAOw9JmtJ4X/ce7Jo+E/zmrHEeE2r0FwZGwIMGPT3irdm0EUKohQIAqeWUsF23dm2yHyOa/Ee0Puk/KqteqYoNQtckXOCtF5PiR/tNau5dAIBO7GB7zWQ4aYu2/4hWyrX+P61m3+SNvEQVmV0ghrgHUOtUkZLlAnMYlSdslk9QmVPEFs28wlw7lcAoL5BMisAxMbd498b0wu6K2whraMOrYqD7Xtdx5+frUP9kWP8C17OP7tPZknHt2knb3mr1Kgnii0ZhLhhVMwmJZxbIQPniXi6nnBkwTFNdBq1u2rd1ZxuIrrOxhgCJHrBqJuFWD3s2jKhPYX2Vgqvb2QQIHlA9Ks2bSqoVQFVQAAAAABsAAOwig7ooooCiiigKKKKBTxrg5vtbOYUKrqQVykOIIEtA284n3gSDQveFctzcAfEqGCEFenUKMTlIjn7b7Ye/bS0UGcveGCXyW6FXG4gTFgFD832SlxSo+kEx35axBAKz8L4E1q4jm6Gxtm2QLYWRkWAEGFAkCFAmJM7Q8ooCiiigr8R/dXP4G/I1mCvQseW9aXijRaf+Ej79v1rOYEwojeF7+pj5/lXn/mS3KSNOjxTfhY5WnLnuQX/AJD8B99Zsn1rScfcJZCDzIX5Df8AQVmqnt+uY/pLV99y/Yoooqpa9oFdBPPsPU7V5j5jcVL43y45oooqLoqzqLMJbfyYEfNTH5R+NVqeaLT83SlfNWJHx7/jMfOpYY/LsQyvOUq0J+kt/wAa/mK2lYey0Mp9CD+NbitH4/iqd/mCiiitCgUUUUBRRRQFFFFAUUUUCHjXDrz3SbeJV0tIxLlSmF7MsAFOUqx9N1A7GQvfhGvlSL8FlXmNKZyE1HSp5fsi42nj3K3qctSS+UQuGPfI5ZT2xxiI88vl51n9HptXatCGLMbWRVi1wi4qjbK48yxJ2kL0DtJNBFptBxBrrc28FtM9vZGBYKvMyibe2QNrYdoaDtk1/wAM/tJss19iWzKpmuLG2nQrsoCw1zE3SIEcwLAiqYua0t7LYkR2UQoN2GkPs5AsyI+u3wTvTajXNGSKhnfYNHVbBA3G0NcI/hG58wfw/qv3H+dEP6r9x/nSzht7Um9jdUcvl+1AHWCB2k9+o9/KIEAs4oF3Fy4suZXsPI95EefrWas6t1IPSYIPY+RJ9ffWi8RPFqPVgP1/SsxWPf7tWmfxNfEVxm5RBWCCw2PnHvpPDeq/cf50w4gemyP/AKx+Z/lVKobL3LqeE5jxxDeq/cf50Q3qv3H+dd0VBNV4i0siM0bA7dvfUujUzAckAeg2Hv2+dSXrKuAr+R2I/KuFxUY21Pfc9gT23J8vcJrR85zrvfpJXLuB3IHxMVziT3Me5f5n9IrpEA7D+Z+J86zuOeev2l+8VovDerQW2l19qfaHoP5Uhpzwdos3/cpP+01ZqvMle2dxJLupQkkMoBJPcedO+M+LrOm5WYZ+YjXBg1rshQEAPcUu3WIVAzHyEwCmrSWuGWr9pDcXL6I2pyYEKSpMFSIYMikMOoFQQRVn49+6hvn1HtzxLpVym8so2BG5MgOTAA3A5V2SNhyn+yY6PiHTZY81ZyKdiRKsFbeIgMygnsC6gnqEpBwPQ6gjA3UBuHUEZai1zM7V5CULFSFIvOxNsjynaKY3eGaE4yUHLuXIi6yw73FuPbaHEqXCk2zK7LtEVqZk1vxNpjzPpIW2uZciFKhWYlSe4CoTPaIIJrnWeKdPb7sWIa4pxUwDbR3aWMKAOU4ymMlInYxSu+HeHujIT0MmRA1N0fRFWSBFzazi7KFHRuNthU2o4PoWVwzAqwa8R+0XAAtxXVmA5nTbYXbnaFlp7gQFzUeJNKgJa+ggkHeYxLq0x2Cm1dknYctydlNTavjVi07JcuBWW2brTMLbGXWxiFHS3c/Vb0NK9Tw3QXndGKm4WF5sbrq0hWt5KysIAXOQpiWJIlpNjW8O0t+6lzJGvctuUeYWUKVdC62ssWEXGBMbgxOwgOtZ4o0tsXSbmRtI9xwgZyFts6t2ETlbdYJ7o3oa7fxLpRlN4dJxOzdxlIAjeOW4MdijAwQRVUeDtKUtq6vc5dk2QWuXJKsjW2YhWA5jLceXABOXfYROnhfSgsRbMszOfpLkZMtxWYDKAWF25JHctJ3AIBjodal5crbZLJWdxuPcfv8AeCD2NFe6TSJbBCCMjkdyd4A8z6AUUFDi3FXtFgtpnOAZYVyGMOWUlVIEYr3+2Kr3OJ6hC828ggJJCvLmLmyAD1RduonmD3S+ooMtp+N6ltzZYCICm2ySQdQCze10nC0YBPtgyQRNvTcZuG+lp0AyZ0PS4nEXCLgJ2APLHQTPVMkQS+qPkrlniM4xygZRMxPeJ8qCSiiigT+Jh9Gp/wA36Gk6215BaOrmAT7sZ/On3iAfQn3EfnSvhNsNauhhIlD+JrLsnc+f4acLzBBxZYNof/Un61Rpv4lH0i/wfqaUVVsnMrFmF7jBRRRUEzDgulW5chuwEx67xufnVfXheY4UQAYA+G1XPDn73/tP5ilrnc/Gp30iE9q5oooqCYppoWjT3z6wPv2/WldaLw7bDWnBEguQf9IqzVO5cV7LyEV61iF/zLl8JJA/AT861HC9LjbtkzkFPmY6jO6zBPvpNxlBz1WNoRY909q09XaceZVVty7jCDU+Gg1tE5jsFCIpbDotAjmKuKje4gwJPkdo3me34dthmYu5yLGDhiMnVzioUAboPjJmSZpxRWhQSjw1a5meT7utzHoIyVlad1kewFgGInz3r1fDlsNObxmtzHojNShDezPa2oiYjymCHNFAl1Phq04glh0YSMZjG6s+z3i+5+73yabw4iXLVwXbpNsswWUCMzc2WZQg3+mbcQdhM7y6ooCiiigKKKK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39644"/>
            <a:ext cx="2987824" cy="41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 err="1" smtClean="0">
                <a:solidFill>
                  <a:schemeClr val="tx1"/>
                </a:solidFill>
              </a:rPr>
              <a:t>Izvor</a:t>
            </a:r>
            <a:r>
              <a:rPr lang="en-US" sz="800" dirty="0" smtClean="0">
                <a:solidFill>
                  <a:schemeClr val="tx1"/>
                </a:solidFill>
              </a:rPr>
              <a:t>: </a:t>
            </a:r>
            <a:r>
              <a:rPr lang="en-US" sz="800" dirty="0" err="1" smtClean="0">
                <a:solidFill>
                  <a:schemeClr val="tx1"/>
                </a:solidFill>
                <a:hlinkClick r:id="rId4"/>
              </a:rPr>
              <a:t>Pitanje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lifestylenutritionmassage.com/wp-content/uploads/2013/01/Herbal-Medicine-Depositphotos_1074853_m.jpg"/>
          <p:cNvPicPr>
            <a:picLocks noChangeAspect="1" noChangeArrowheads="1"/>
          </p:cNvPicPr>
          <p:nvPr/>
        </p:nvPicPr>
        <p:blipFill rotWithShape="1">
          <a:blip r:embed="rId3" cstate="print"/>
          <a:srcRect r="11520"/>
          <a:stretch/>
        </p:blipFill>
        <p:spPr bwMode="auto">
          <a:xfrm>
            <a:off x="10344" y="17080"/>
            <a:ext cx="9143999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95536" y="4725144"/>
            <a:ext cx="8280920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467544" y="4725144"/>
            <a:ext cx="8229600" cy="208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sr-Latn-RS" sz="2400" b="1" dirty="0" smtClean="0"/>
              <a:t>LEKOVI</a:t>
            </a:r>
            <a:endParaRPr lang="en-US" sz="2400" b="1" dirty="0" smtClean="0"/>
          </a:p>
          <a:p>
            <a:pPr>
              <a:buFont typeface="Courier New" pitchFamily="49" charset="0"/>
              <a:buChar char="o"/>
            </a:pPr>
            <a:r>
              <a:rPr lang="en-US" sz="2400" b="1" dirty="0" smtClean="0"/>
              <a:t>Na </a:t>
            </a:r>
            <a:r>
              <a:rPr lang="en-US" sz="2400" b="1" dirty="0" err="1" smtClean="0"/>
              <a:t>žalost</a:t>
            </a:r>
            <a:r>
              <a:rPr lang="en-US" sz="2400" b="1" dirty="0" smtClean="0"/>
              <a:t>, ne </a:t>
            </a:r>
            <a:r>
              <a:rPr lang="en-US" sz="2400" b="1" dirty="0" err="1" smtClean="0"/>
              <a:t>postoji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lek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leči</a:t>
            </a:r>
            <a:r>
              <a:rPr lang="en-US" sz="2400" b="1" dirty="0" smtClean="0"/>
              <a:t> FM</a:t>
            </a:r>
          </a:p>
          <a:p>
            <a:pPr>
              <a:buFont typeface="Courier New" pitchFamily="49" charset="0"/>
              <a:buChar char="o"/>
            </a:pPr>
            <a:r>
              <a:rPr lang="en-US" sz="2400" b="1" dirty="0" err="1" smtClean="0"/>
              <a:t>Postoje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lekovi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olakšavaju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simptome</a:t>
            </a:r>
            <a:endParaRPr lang="en-US" sz="2400" b="1" dirty="0" smtClean="0"/>
          </a:p>
          <a:p>
            <a:pPr>
              <a:buFont typeface="Courier New" pitchFamily="49" charset="0"/>
              <a:buChar char="o"/>
            </a:pPr>
            <a:r>
              <a:rPr lang="en-US" sz="2400" b="1" dirty="0" err="1" smtClean="0"/>
              <a:t>Porazgovarajte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Vašim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lekarom</a:t>
            </a:r>
            <a:r>
              <a:rPr lang="en-US" sz="2400" b="1" dirty="0" smtClean="0"/>
              <a:t> o </a:t>
            </a:r>
            <a:r>
              <a:rPr lang="en-US" sz="2400" b="1" dirty="0" err="1" smtClean="0"/>
              <a:t>lekovima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najoptimalniji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za</a:t>
            </a:r>
            <a:r>
              <a:rPr lang="en-US" sz="2400" b="1" dirty="0" smtClean="0"/>
              <a:t> Vas</a:t>
            </a:r>
          </a:p>
        </p:txBody>
      </p:sp>
      <p:sp>
        <p:nvSpPr>
          <p:cNvPr id="5" name="Rectangle 4"/>
          <p:cNvSpPr/>
          <p:nvPr/>
        </p:nvSpPr>
        <p:spPr>
          <a:xfrm>
            <a:off x="-972616" y="6363326"/>
            <a:ext cx="2736304" cy="9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 smtClean="0">
                <a:solidFill>
                  <a:schemeClr val="tx1"/>
                </a:solidFill>
              </a:rPr>
              <a:t>Izvor:</a:t>
            </a:r>
            <a:r>
              <a:rPr lang="en-US" sz="800" dirty="0" err="1" smtClean="0">
                <a:solidFill>
                  <a:schemeClr val="tx1"/>
                </a:solidFill>
                <a:hlinkClick r:id="rId4"/>
              </a:rPr>
              <a:t>lekovi</a:t>
            </a:r>
            <a:r>
              <a:rPr lang="en-US" sz="800" dirty="0" smtClean="0">
                <a:solidFill>
                  <a:schemeClr val="tx1"/>
                </a:solidFill>
              </a:rPr>
              <a:t> 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huffpost.com/gen/2607706/images/o-BLACK-WOMEN-HOLDING-HANDS-facebook.jpg"/>
          <p:cNvPicPr>
            <a:picLocks noChangeAspect="1" noChangeArrowheads="1"/>
          </p:cNvPicPr>
          <p:nvPr/>
        </p:nvPicPr>
        <p:blipFill>
          <a:blip r:embed="rId3" cstate="print"/>
          <a:srcRect r="33333"/>
          <a:stretch>
            <a:fillRect/>
          </a:stretch>
        </p:blipFill>
        <p:spPr bwMode="auto">
          <a:xfrm>
            <a:off x="0" y="572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15616" y="5373216"/>
            <a:ext cx="802838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47664" y="4797152"/>
            <a:ext cx="775169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</a:t>
            </a:r>
            <a:r>
              <a:rPr kumimoji="0" lang="sr-Latn-R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ako udruženje</a:t>
            </a:r>
            <a:r>
              <a:rPr kumimoji="0" lang="sr-Latn-R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može da pomogne</a:t>
            </a:r>
            <a:r>
              <a:rPr kumimoji="0" lang="sr-Latn-R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30820"/>
            <a:ext cx="827584" cy="227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 err="1" smtClean="0">
                <a:solidFill>
                  <a:schemeClr val="tx1"/>
                </a:solidFill>
                <a:hlinkClick r:id="rId4"/>
              </a:rPr>
              <a:t>Izvor</a:t>
            </a:r>
            <a:r>
              <a:rPr lang="en-US" sz="800" dirty="0" smtClean="0">
                <a:solidFill>
                  <a:schemeClr val="tx1"/>
                </a:solidFill>
                <a:hlinkClick r:id="rId4"/>
              </a:rPr>
              <a:t>: </a:t>
            </a:r>
            <a:r>
              <a:rPr lang="en-US" sz="800" dirty="0" err="1" smtClean="0">
                <a:solidFill>
                  <a:schemeClr val="tx1"/>
                </a:solidFill>
                <a:hlinkClick r:id="rId4"/>
              </a:rPr>
              <a:t>ruke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Grupa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podršku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obolelima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fibromialgije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radi</a:t>
            </a:r>
            <a:r>
              <a:rPr lang="en-US" sz="2400" b="1" dirty="0" smtClean="0"/>
              <a:t> u </a:t>
            </a:r>
            <a:r>
              <a:rPr lang="en-US" sz="2400" b="1" dirty="0" err="1" smtClean="0"/>
              <a:t>okviru</a:t>
            </a:r>
            <a:r>
              <a:rPr lang="en-US" sz="2400" b="1" dirty="0" smtClean="0"/>
              <a:t> ORS-a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Kontakt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doktorima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umeju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prepoznaju</a:t>
            </a:r>
            <a:r>
              <a:rPr lang="en-US" sz="2400" b="1" dirty="0" smtClean="0"/>
              <a:t> FM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Kontakt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Evropskom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mrežom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udruženja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obolelih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od</a:t>
            </a:r>
            <a:r>
              <a:rPr lang="en-US" sz="2400" b="1" dirty="0" smtClean="0"/>
              <a:t> FM, </a:t>
            </a:r>
            <a:r>
              <a:rPr lang="en-US" sz="2400" b="1" dirty="0" err="1" smtClean="0"/>
              <a:t>međunarodno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iskustvo</a:t>
            </a:r>
            <a:endParaRPr lang="en-US" sz="2400" b="1" dirty="0" smtClean="0"/>
          </a:p>
          <a:p>
            <a:pPr>
              <a:buFont typeface="Wingdings" pitchFamily="2" charset="2"/>
              <a:buChar char="§"/>
            </a:pPr>
            <a:r>
              <a:rPr lang="en-US" sz="2400" b="1" dirty="0" smtClean="0"/>
              <a:t>U </a:t>
            </a:r>
            <a:r>
              <a:rPr lang="en-US" sz="2400" b="1" dirty="0" err="1" smtClean="0"/>
              <a:t>toku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najnovijim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informacijama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dešavanjima</a:t>
            </a:r>
            <a:endParaRPr lang="en-US" sz="2400" b="1" dirty="0" smtClean="0"/>
          </a:p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Deljenje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iskustava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savetovanje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310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Ovo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kratko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izlaganje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sastavljeno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osnovu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rezultata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istraživanja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objavljena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internetu</a:t>
            </a:r>
            <a:r>
              <a:rPr lang="en-US" sz="2400" b="1" dirty="0" smtClean="0"/>
              <a:t> i </a:t>
            </a:r>
            <a:r>
              <a:rPr lang="en-US" sz="2400" b="1" dirty="0" err="1" smtClean="0"/>
              <a:t>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osnovu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iskustava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pacijenata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imaju</a:t>
            </a:r>
            <a:r>
              <a:rPr lang="en-US" sz="2400" b="1" dirty="0" smtClean="0"/>
              <a:t> FM i </a:t>
            </a:r>
            <a:r>
              <a:rPr lang="en-US" sz="2400" b="1" dirty="0" err="1" smtClean="0"/>
              <a:t>članovi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našeg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udruženja</a:t>
            </a:r>
            <a:r>
              <a:rPr lang="en-US" sz="2400" b="1" dirty="0" smtClean="0"/>
              <a:t>.</a:t>
            </a:r>
            <a:endParaRPr lang="sr-Latn-RS" sz="2400" b="1" dirty="0" smtClean="0"/>
          </a:p>
          <a:p>
            <a:pPr>
              <a:buFont typeface="Wingdings" pitchFamily="2" charset="2"/>
              <a:buChar char="§"/>
            </a:pPr>
            <a:endParaRPr lang="sr-Latn-RS" sz="2400" b="1" dirty="0" smtClean="0"/>
          </a:p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Preporuke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tretman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sindroma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iznete</a:t>
            </a:r>
            <a:r>
              <a:rPr lang="en-US" sz="2400" b="1" dirty="0" smtClean="0"/>
              <a:t> ne </a:t>
            </a:r>
            <a:r>
              <a:rPr lang="en-US" sz="2400" b="1" dirty="0" err="1" smtClean="0"/>
              <a:t>zamenjuju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mišljenje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doktora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u </a:t>
            </a:r>
            <a:r>
              <a:rPr lang="en-US" sz="2400" b="1" dirty="0" err="1" smtClean="0"/>
              <a:t>Vašem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interesu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prvo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kontaktirate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lekara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njim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potražite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najbolje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rešenje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za</a:t>
            </a:r>
            <a:r>
              <a:rPr lang="en-US" sz="2400" b="1" dirty="0" smtClean="0"/>
              <a:t> Vas</a:t>
            </a:r>
          </a:p>
          <a:p>
            <a:pPr marL="0" indent="0">
              <a:buFont typeface="Wingdings" pitchFamily="2" charset="2"/>
              <a:buChar char="§"/>
            </a:pP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310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536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err="1" smtClean="0"/>
              <a:t>Grupa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podršku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obolelima</a:t>
            </a:r>
            <a:r>
              <a:rPr lang="en-US" sz="2400" b="1" dirty="0" smtClean="0"/>
              <a:t> od </a:t>
            </a:r>
            <a:r>
              <a:rPr lang="en-US" sz="2400" b="1" dirty="0" err="1" smtClean="0"/>
              <a:t>fibromialgije</a:t>
            </a:r>
            <a:endParaRPr lang="en-US" sz="2400" b="1" dirty="0" smtClean="0"/>
          </a:p>
          <a:p>
            <a:pPr>
              <a:buFont typeface="Wingdings" pitchFamily="2" charset="2"/>
              <a:buChar char="§"/>
            </a:pPr>
            <a:r>
              <a:rPr lang="en-US" sz="2400" b="1" dirty="0" err="1"/>
              <a:t>Marija</a:t>
            </a:r>
            <a:r>
              <a:rPr lang="en-US" sz="2400" b="1" dirty="0"/>
              <a:t> </a:t>
            </a:r>
            <a:r>
              <a:rPr lang="en-US" sz="2400" b="1" dirty="0" err="1"/>
              <a:t>Bučić</a:t>
            </a:r>
            <a:r>
              <a:rPr lang="en-US" sz="2400" b="1" dirty="0"/>
              <a:t>: 064 08 57 993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err="1"/>
              <a:t>Jasmina</a:t>
            </a:r>
            <a:r>
              <a:rPr lang="en-US" sz="2400" b="1" dirty="0"/>
              <a:t> </a:t>
            </a:r>
            <a:r>
              <a:rPr lang="en-US" sz="2400" b="1" dirty="0" err="1"/>
              <a:t>Simić</a:t>
            </a:r>
            <a:r>
              <a:rPr lang="en-US" sz="2400" b="1" dirty="0"/>
              <a:t>: 064 27 020 27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sr-Latn-RS" sz="2400" b="1" dirty="0" smtClean="0"/>
              <a:t>HVALA</a:t>
            </a:r>
            <a:endParaRPr lang="en-US" sz="2400" b="1" dirty="0" smtClean="0"/>
          </a:p>
          <a:p>
            <a:pPr marL="0" indent="0">
              <a:buFont typeface="Wingdings" pitchFamily="2" charset="2"/>
              <a:buChar char="§"/>
            </a:pP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310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971800"/>
            <a:ext cx="4606732" cy="6096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sr-Latn-RS" sz="3600" dirty="0" smtClean="0"/>
              <a:t>Simptomi</a:t>
            </a:r>
            <a:endParaRPr lang="en-US" sz="3600" dirty="0"/>
          </a:p>
        </p:txBody>
      </p:sp>
      <p:sp>
        <p:nvSpPr>
          <p:cNvPr id="28674" name="AutoShape 2" descr="data:image/jpeg;base64,/9j/4AAQSkZJRgABAQAAAQABAAD/2wCEAAkGBxQTEhQUExQWFhUXFxgWGRgYGBgXGhgZGhgfGx0YGBgaHSgkHRslGxwcIjEhJSkrLi4uGR8zODMsNygtLisBCgoKDg0OGxAQGywkICU0LSwsLCwsLCwsLSwsLCwsLCwsLCwsLCwsLCwsMCwsLCwsLCwsLCwsLCwsLCwsLCwsLP/AABEIANsA5wMBIgACEQEDEQH/xAAbAAACAwEBAQAAAAAAAAAAAAAABQMEBgIBB//EAEEQAAIBAwIEAwQHBQcEAwEAAAECEQADEgQhBRMiMQZBUTJhcYEjQlKRobHBFDNy0eEVFlNikqLwJIKy0kRj8UP/xAAZAQEAAwEBAAAAAAAAAAAAAAAAAgMEAQX/xAAlEQEBAAMAAgICAQUBAAAAAAAAAQIDETEyEiEEUSIUQWFxgRP/2gAMAwEAAhEDEQA/APuNFFFAUUUUBRRRQFFFFAUt49duLam0WByAJVciB/oeBMb4NHoPaXP+NDebWaO1a5pDWtUzJa1DafIo1gKxZe8ZHb/MaV8b4rdsubSOyG3e4YkvduPtdZlYXCTuNuoiMvM+dBobHGdQxFsW+sIjlnVuzoSpZQBDFkuArsR0bDKKL3GNTkbYtjPEERbuEHISDPZQnnkesoQIJgK+H+JtTcvWrKJp8jc1QvXAr4uNK9lS1pQ05MtzGGY4svchYNEeO74srew0zm/pDqraoWm0FuW05V5pOU82MwFhkYYmg0q8W1JOItbwdzaugLCkgmYD5xICxhOLb1NY4nf51u29vpYsGZbbwOjIEsTCgezO5J8lpJZ8S6wX+U405H7Y+ilVuAljpTqEubuYUCFK7zuQV7VX0/jm7dtZILVts7GmhkuXSNUbTXb9oKrKDgoUCWUTlLbAENAuv1D3lTEogvEMeW37sC7AzYYnIpbbJewfHvBL+vmNnxteZBqugFtHZOBY8lbj6xrBumCekDqMHssZedMLfiq4byi61oizq7tlrlpri22VOHtfLMoZphpBU5Yx5lQaDfUVkvBPiW7qrl+3dCdFvT3UZEa3K3w5AKO7NthMnEkN7K+etoCiiigKKKKAooooCiiigKKKKAooooF2v4ry3FtbV260BmFsJ0ITGbZusiQdlyY4mBUN3xNpVDE3lAUkEw20Akt23QBWOfswjGekxY4jwi1eIa4GlREq725WQcXwYZrI9lpHfbcyi/Y+G8t1YFbd4up5jX0Qi9buAhGcgKpTOMYA2iNqBpY8TadgYZpU3AVwct9Hda0TiFJjNCB6/Hap+F8atXxca20pbZFz2xbOzbvKyGd1KXV3Mbz8SuucM0B5lssk3HJZee4bNLp1DRDyuNxy5AiMt9tqscIXR6a3Fh7aWzyxPMyUlbYsIAzMdwlkLE/UM7yaBp+1J9tf9Qo/ak+2v+oVG/EbQdkNxFZVyZSwBCxJbf6o9ewrw8Ts/wCNb9jme2v7v7ff2P8AN2oJf2pPtr/qFH7Un21/1CoLfF7BEi9b9kvuyjoBgvBPsT9btXNvjOnOcXrfQAW61EKyqwaZ9kh16u29BM120WDE2yyggNKyA0SAfIGBPwFRXk07TkLTZRMhDOPaZ7xJj0mrFrV22YqrqzAAkBgSAwkEgdgR2qagq6TRWUVOVbtqqKVTBVAVSRISBsCQJA9BXNvhVheYVs2gbpm5FtRzCPN9uo+81M9neVOJ8/MH4j9djsN6Sca4o0i0Ok/WIOxnyDfp3+VRzymM7UscbleRc1+osITKrnln0qpYPjhnJ2zx2k7xt2qhwTh+kNn9nK80F2usL6o7XLjOXa4wjEtkZ2AjyAilN1ce/rH3wP1rvlkHY+kfzBrN/UZdaP8AwnGl13BLVy09sDlZLjlahGAyzgEDsWklSCrSQQQSDDwTw7a0ykCbjM5uF7gt5ZcsWukIiqgFtQgCqBHxM1OGcZbIC4clO07SPu8qel2JIUgAbEkEyfQbjsI+/wB1aMM5lOxnywuN+0Wh4ZZsiLNm3aERFtFTaSY6QPMk/En1q3WR1i6pNRqbuZVFVmtF+ZyRGmHU5F8IqczKQ1snzy7RHb4nxK4A6WVVHstdTJOpS4uMlt0NwHmL9CrCQCS//ZNFsqKo8EvXXsI19MLu4ZZB7MQDI8iAD2B33AOwvUBXF65irNtsCdzA2HmT2+Nd1y7gAkkAASSdgAPMmgy/C/GIYLzrRR2dUAU5DN1tlbZJgFjzGIZCyFbTNkPZEY8eWyRFi9jjcLTyw4KcnEcvOYc3lAPz9k5C1xS7Yttp2S0rxzNRbFtioJChCURBjduMt3pn17jvU39o6OWQInQ5VlFozm55eyhdyxlT6j3GaCpqvG1tFLtY1GIQuxi2MMUa4wZWuAyERjsCDGxMir3D/EaXb3JCNMuuRNsLKvcXEKXzJi0xkKRHpuBf0tqy9tWVFwZRAKAdJWIKkbdJiD8KnXTIGyCKGgjIKJgmSJ9Cd/jQS0UUUBRRRQRtZUtkRvjj8u8R2pHptDYuqFGpe6BIQZocVNp06YXcYXCcjJMDc08NrqykzGMSY7zOPaffWc/u0HtlDfBXpVQoIQBCGjEPtlEMqFFI7BdyQvajw5bYMMrgV8swCsNk73BMrIxe4xEET9bKutXwa3k1zmOjMVkgp/mWBkpG/MI9e0RSq94PAko6kkWVhw7KBba0SsG4QbZW1OBEyx6t6Yajw8GGmGQ+gxiUDA4ujSonoabYAImAzCPMBZ13B7d8EsW6mDyI2IQoDBB7AzBncb7SKp3PDlpcWN24uJXHe2ALhbpcDCAxcgx7JPluZrf3QEN1oZFoENazD8u2bc3AX6tjIAxAIBgnvNc8KIYhoOTMzlAbkm5nKXJlXiFLbyFXtFBKfDCSCbt4kbjdNmBDBwMNjkAY9mR2713e8N22nJ3LHct0Tl9F1RhjM2E2iNzt2imvg+3ymtnlkkKBKOVWHyOKm7kAYEgNBIk7GK0Wnt4oqzOKgTAEwImAAB8hFBR4bwVLDFkZt0VMehVhVVQYRRLQo3MwNhA2plRRQVuI3ilp2HcDb4nYVkbbKTBEzMz2PxnvWr4wk2XHun7jP6V874n4gs2CVuPjsCforrgekughPiZ+FZd8tykjTo58aaa2YESRI7jIiD6yNth3P9LVhumDsapLqOZaBUqQ0HJTII9Zjcfd8BVLjPH7dlkW4+JcgKqo913PaAqxHcbk+faqJLV/1IYahoAiCTsN539/ujf4Ctlwy4GtKR6bz3nzn3zv86wmi1S3hzFyx7LkhQ+8lWAI327eXvrVeGH6XX0IP3j+lW6LzLindO49MNZduYXeWhDqJSccbhicRuSAT0kkDvt60lPHbwHMFp2R2QqCpDC2xuCQuIORFtWIYyOaBEgK1nVeIQt17QTJlZEAzUEs5tQSu5Fv6ZerfcER2mt/esZCFXGCT1jLuIQD/G7za7yV33rYypBxq/liLO/0YBYP9ZrQLkhIxHMbYbzaPlJR1oLzPaR2XFmVSV32JEkbgHY+6kOl8VZHDlzcxtfWCgtc5XkZIQc9dxJ6W29nLvSeKQ5sg2ynNYASwJGVu067LO55yg/VBB6jK5BoqKK5dAQQQCCIIO4IPkRQUOK8RtWDncBkIxBUScS6KwH/AHFKqIdIrGAoaSYJieW7HpkwAGVyBt7DRsDVjiK6e2bJudPLyZAoaAoXFiyoI5ahhJYYqcDsQKqjgmkQp5MF5IJdiYwduozM4s7Se8yZgQFu1xfTqVtq6xuBHYQVEfPIEHsRJqZeLWcEuFwFubqTtPyPbuPvHrS7hnCrQDMbmYbKym5UKoYDlrLGSCkbQNtgN5k4jwtGW2oui2EkSSZNswzIDkNoUd5ELuDQW34xZEzcXbbv55KoAHcyzqBAMkgeYm5Zuq6qykMrAMpBkEESCD5gik9ng+ltNI2YsvdySWLqyzvuS1tdzuYMzJpjpmt27aKrKEVcVlh2QR3J3gDf4GgtUVytwEkAgkRIncT2mig8wOU5GIjGBEz3nv7qzGn4DfS2oQWbbrbS30PcAfC1cUM7qqt7TggDtB3320rK2WzALjEYnLL1yyiI8o+dZ4aPUrbAtI1t4RXbmq5dgjguouBljmFCXIDsAZHSAQ8Xgup6hzCv0YRG/aL1wghIyYMgGZbfMR7I2ktXd3gd/mSt+5ywtwBec8gtzIJLKxc9agEno5Yie1Vf+uuPfVLlxMSYJS2qExqABbztSVn9nkkn2e8Elrx02rVrjKZ3ZkUm2FIFwkWwcZXJAAW3jKdyDQd8K4ZqEuW2uXMlFsow5txwTmxBCsBLwVBuE74wFUdntJeH2NWLr824Ht8uF6EEtigyBBmZDkgiOoQT2FS5Y1q2mfmMWVGIQLaIkFoAAST0YmJ7j5UGlorL6mzrjsrGIf2+SSZVgA8KACGxIKggjYwR1WLmj1hZvp3CksRAs7Am9AE2zsByQPPvM70GgorNfs2vYvN3EFjGK2tlxuY4lsp3NqZUbgxIklxwizcVGFwlm5l1pJB6WuMygR5BSBB7RQReILc2SfskH9P1rI6rTJcUpcRXQ91YBgYMiQffW9vWwylT2Ig1kOIabl3GXeBEE+hFZd+Nl+UadOX1xVAjtQNKHZekEgypIBg+o9D769qS20AxMmBt8ZP4Vn7fK6ptdiCAu8Dc/LtTbwwnS59SB9w/rSTiSkXCQNxAI9R5fOO3/IeeFroNto+1P4R+lWaJzNVs9DZLKgsQBLHJveQAs/cAPlXeI9K9orcyvMaMR6V7RQFcusggzuI2JB+RG4+IrquXEgiSJHcRI94kEffQLtZplyRVvm04tuB1Kzm2MMm+kkkqcOozBYTM1RbgNlhzBd6XJdWHLIOfMb2o6wTeYiZEADzabHF+CG8bR5m9tWQkqCXW5iLgOOIBKBhsIDFTHTBqHw05QW2vA2xb5YXA/YtqSeuD+7aBA9v5kLNzgts2UU3CBbuPdzGKwS7M24gAAkiO0CCDUXD/AAyiqM4LZ5dgQoW4GtopKjZUS2kwJCA96gbw5ca4xN0YcoqNmO7HUSoGcBALtvaN+UvouLTgvDGsZ5XM8jMxB8923ILHzO0x8IChpfCqKILkxAWAoOI5cyQJLEWxv5SY8on0/hu2u5ORyRt1QAYFYgBYGyLMfGndFAq4PwRdOxKsxlESD26FgGBtPvET5zRTWigiYtlEDDHvkcsp7Y4xEeeXy86yekfXoqSHYpaFo5wcyHtnnHEEluWxHb2kfY7TrHvQ0FWxCls+nHb6sTlMb9o99IbXF9SEYtYYMMruLDfl45BAbZYF5DJ5HYEjeCHf7Rrek4p9WUxOxytgjPM7Q1wzH1B75hu8U1Vu2110BVMTiVCNdkoCiy5CvkXVRvkQm+8nq/x68JIsNsXXsSCA1sLdIIGzBiQA20GTscZ9Fxi6bi23tQbjGNmGCqis2cgb9SgHzJPaKA4nd1i/ughYW1JOLMrOLd4kKvMEA3FtD1hiJ7Far8R1guvbCBsbbNtb7y2oCmeb3+js9Mb5t69GnooM3ptVrWUkoqNhcO6lgWW462xGS+0mLHYH4dhzf1evUHFEc5QDiV2DXQJAYzIWySdo5h7D2dNRQJLN3VG8geOXmSYSOki8ApOR7Y2jPmW9DAd0UUBSDxOglG8yCPuiPzNPiY71muP6xbjKEM4zJ8t47evaqt1nwW6pfkVVY0uow8ge8fGq9FYpeNVnXTuSSTuTTzw5pyFdlMZNBkSDA7xI38p/pCGtB4ZvdLp6HIfPb9Pxq3T7q9vqr+Ik1rNbGnUA2+Zd5hcKjsdPetradJLbXXtN2K9JMggA0P2fiRAAd1kQXb9nN0ALqSMgAbWeX7MDisQTHYkanVs+NzED2DiQZbKDtjHw3mkdviF1HQLmyXWS2vNUq4eGa4wDYsUVFmI3J2IANbWR4ljWrp7wyum6b5YGdOWFpmUlbGQw2UkAXfMHyg1V0dnV2rWpuahna7cuaYKqk3FA5VlX5aIOhecbs9hAyO25t6HXaolLl1ekAq6pauAEll61DHMgbjdR9Y9oJ6Gv1mCMyKuQlos3HNqMe6Lcm5kTAAiIneDQLrR4sFLQC3NY4ObJi3gj45oBILpcshoDAahXIlIGosWrvIVXcc7lgM4URzMd2C+mW8UjOv1qhujJpaJtNv13sLcK8DpFocySBO/qGuhvXybouBRtNshSvdnGJyY5EBUM7e15UCz+xdRLOtzlubYRfprl0AgXt2LqM4a4hGQ2gxHmf2LqiBN5hCkQL1wx++jqxBbdrG53i2RvvlEn9owu5/dv3Fgk3PpINyGAX/8AliEyHtZHzq0yawXFEs6Q4JPJX67lWJXctjgMQFA3JJO1B5d4bquvFkOReDzbqAK1xmxwRYnEj6QEMDt2Em94f0Vy0jc4qzsysSCWmLVtDJYAkyh3+FL9NZ1qoFJLGMSzG2W6bSENttDOtxPI9amBBqThp1K3xbcsyHnXGZgpxHNfC3kPJldCvmBYYHuKDQUUUUBRRRQR84ZYdUxl7LYxMe3GM+6Z91ZhPFnLto93C5mltxygRjmjuVeWaOm20NIBPfECa1dRrZUCAoAmYgRPrFAhPixJaLbHF3QwyEgW+dkxAaQf+neF7nJe3Vjz/ee3KtyjkUuQemTgGfAM0ROB9rET6wYf2dOqyFUCWZv+5iST8yTXQtLt0jaQNhsD3oEdrxQhw6T1mPJYhkQjqglsrg6YB2baQAb/AAbifPTPAp7JgkEw6K4PSTvDQR6g9xvV0WxtsNu23baNvlXSqB2oPaKKg12pFtCx8uw9T5CuW8+yTr3U6tLYl2A/P7qTavxOg9gA+9j+g/pWRv6s3mNxzkSSFHlE94qHWrC7f/prPltt8NOOqTye3uJNe7vkPQdh8h+tRUks6bbcmfOul1TJsGyHof0qmzq2fRzRUGk1IcehHcfr8KnqCQqfR6prbZL8DPYj0qCikvCzrSaXjyNs4K+/uKbKwIkbj1rC0x4PxE22AJ6D393vH61ow33vMmfPTPOLVUUUVqZxRRRQFFFFAUUUUBRRRQFFFFBX1WvtW/3lxE6XfrZV6EALvufZUESewkTUyOCAQQQRII3BB8waQ+J/DK6x7TM+PLW4hGOWaXSnMQ7jpZEZD/GD9Xdfq/B115H7UuGGKobTkSW07EtF4Bh9AQFgD6Ug5CQwbCo7d5WLBWBKHFgCCVbENiw8jiymD5MD51mbfha8ssNUpc8g5taMk2jakOFuqCjcpoRQuPNbvJmro/BN221o/teWFy1cYm11ObdnTWjDcyVyGnae+14gzHUG0opbwThX7Pp7NgXCTbRVZwADcYABrjBst2aWO579zVzkn/Eb7k/9aCakHjK7jZHx/GIH4mnPJP8AiN9yf+tZvxuhFu2M2Mv6J5D+GobPWp6/aMzpLe49wj4f8H50apgDJPSO3vPr8u1QGRmMmmf8vaP4fSqF66Z9owO3s7f7axy9tjVTRCW77D08/wCnzrt0UDsB8f51BopA7n5gAfkKtXQY711JStX8HDbQO/w86fVnNX2HrNaCwehY+yPy84qORHdFFFRdFeMYr2ig1nCdTlatyGmImD5bfpWb0vjoRb5toKbjWhijG4QL1t2tkNiEZSyEC4rFIBOQg1pOCbWEn/N/5GqmouaW0mXLtcq4LrlkVCrEIS2wHUWth9/MKR516GHrGHL2qPS+J0a7btYXJd2th4XDNRcYKerKSllzOMbdxIp9SE8Z0qsQVC3UIlRaYlXKXDMqh+qt3qG0T9oTcPHbAyliMcplHg4hy2Jx6gOU/b7PvEyRMqKoW+MWWF0hiRaYo/S0hgYxAiWM7ACZkR3Extx6yDBLgyBBtXPaYrCez7fWpx7wZ7AmgZ0Uqt+IbDYwX6txNq6NujqMrsv0i9R23PoYit+JrBG7FTy1uspVpVCqtMgHKAw7ee3kYB1RSe54lsLlkXULjJNu4N2d0CxjOU2ztG8rEyKcUBRRRQcFTkDO0do7n1mshY8Paiwga2UL2bXLsgEndmt3HDSBCNcDKY7IiHvsHfFn1HOtCzljEv7GGzpIcsC3sZxhvMTtS7TWdeywzshk9UWMwvKkdgU/e7du3pQdtwK+W6rmQRs0L3bpyYK4tlkAAXAlQQpOcZGCBUdrg+sAX6UCBdH7+88ZBsYlQWIYjqYmANhO9ae3MCe8Cfj511QZt+FaqbeLqoFwMw515jiGUxmVm4MQ4IceY9KdcL0xt2bVsxKW0Qx2lVA2921WqKArMeOh0W/cSfxUfrWnrOeNf3QJ9GH3gCq9vrVmr2jIKQSSBuIE/D/kfKlmu9rKO+5+Zn74IppZtYo/+VY+cTP41XvWCbYMdmj8B+X61jx81qqPQvHn+f8AP+dX7twxsaW2DBn7/wBavn/n9fUVIipdMxO/wrRLbxVRM7D4/wD5SbTaabi7ec/dvsRT2/3rl8H90LCRXlppG/fsfiO/yrqo+ze5v/ID9R/41BJJRRRQa/hAiynwqbVaVLgAdQwDKwnyZTIP31xw0fRW/wCBfyqzXoY+IwZeaoLwawCx5YlixO57tnlAnaeY5283Y9zXF7gWncMGtAhiSdzvIYHz2BzeQNjzHmcjLKipOKn9nW/pOmeZ7ZJJJAJIAJOwBJIAgAkkbmo04PZBkIJkHcseoENkZO7yqyx3MCSav0UC9uC2S6Nj7C4gAwIlCJHnHLWB29x2jwcC0+/0Y9nCJaMSFBAEwJCrMd4FMaKClqOFWnyySctmgsMhvsYO43Ij0Zh2Jq7RRQFFFFBwWbICBjG5ncH0iP1rODVaq1ZsnFnuPiXBR7kDEEqQkctiSdyCoj4Toi5yAxMEE5dMD3HeZ+UUivcUu2ASyteBdkEAKRh1Ewq7/Ri40mBKKo3agq3ON37Rsrcxl7qoS1twWl7KHFQwx9t+vdekeomWzxjVsbMWAoZ1W5ml0EdNotjAMQWuwzdJ5YE7yen4/cB3tIohSOY5XElZJdghhQCFmD1OB2M1Fe8S3raMW04b6RlWHw6c7wGeajExaVRuZNwbAwCGpopbwriZuveRkx5b4iGykSQCSBAMCSsyJEiCCzKgKznjb91bHq4+7vWjrK+N7v7tfTq/5/pqvb6rNXtCG7tbb/M0fKf6Ves6UNobnn9Irf8APkaU37nQo9DJ++tTwqz/ANE49I/2hTWTV99/6051lL2njqA2Pf3+/wDT5e+gW28ht5H9KaC0AIA2rpRHaufJLiLhgKTtt6HvPqPSrvLLCZA/l/SoK9uMYHwP5/1rsvfp2Y9oNz7IEe8T+M1xdGS7bH8j3Hy/rXqj0+6pEsnt6iPnIj9aWLMpOOL91QYyA6VkEiQSoJB94O1R89ftL94pt4gSLu32V/UfpS2uZTlsU43sla3h+qTlW+tfYX6w9BSvXcJd9TzQlm4pwwuO7B7IAOS2wqmQ231hORykKAW3B3mynwj7jH6VxxRbrWtQqABjaYWirnIuUPuGMNEEN91bsfEYsvNZrh/AuIWjZX9oU2rZSQWOWIt6cMJ5cEFk1GxEAXViDBSz4f4RrUvWbmpuK4RL6GLrsTnyCrMCihmDJd3AUAMsAbgT37Ors4rayuqzEsS2yKcVxm4zOYGTTkIJ8wMaY8KN+W53YzAgdMXGA3BJMpgd/Oe3YScZ/UcJ4kN01P8A8dhuciL5S6MlUpiy5NZgGI5Z9WD86TQ665bzBwJYjF7jLcNsNcxXncrJe9tpKknEg+1lW1ooEXCtDqkvB7t4OhS4HHYZza5bKuPSNr07/XXvAh7RRQFFFFAUUUUBRVbX61bShnmC9u3t63HCD5SwmqK+JtMYi8hUgnIMsSDaAWJyJbn28YBBzXfqXIG9FJ9L4n0twkJeU9SKImGL21uqVPmuDqZGwnenFAUUUUBWC8S6jPUkTsrBfwiP1+dbi9fC7dzEwO8ep9B8a+aAF2zfzfMjyEmfn/zaqN9+l2mfdMNZg5LCCJxaDHvn+vwrVcFs5aaPt5fjtWMttuS2/NYiPduwn7z+A9a3mii1YUn6qSfumqvx5O2p7OySMjRXVx5JJ8ySfzrPa7jxH7sCPInefeB5D/m1VSd8L2mBH2R8+/31zeAA2nf8Kq8N15uW1f1Hb0IMGPmKl1DdLERsp7+RE+7epziUseackR/yauaa5Fy2G7F13+ewb038+x+6slb4kq7q2R77dp958/lT3h+t5ipcA77x5AgwR8JFdv8AE2fZ34lH0o/gH5mlNM+PdrTpLIwMdpXttJO477dxHn5KOYfsN/t/9qjt9qq1+sabw1elGX0M/I/1H405rKeHdQRdIwbdT5p5QftfGrXi7jVzT2VuJghL4k3cYjBiMZuomWQUddxARIBmAdWm9wZts5k0NFY2z40bNUa0nXdwHWyMFxskKUZJ57c7IWjHSjmenfv++bBc3sIqYZBjdPc2+YucWulYkM2+MDvJi1W19FZD++LOowt2w5tLcCtclpLAGFCibQMrzJHVtjWi4PrjetByuDZXEZQcgGt3GttDQJWVJBgbRsKC7RRRQFFFFAUUUUFHXcKt3mRrgY4dlzYIYYMMkBxaGAIkGKz+j0HDTymVieg3kZ7l49Fq5p5Ls52xexYEMQTge/XWqa2MszMgEe0QI96zHzIrO2+B6ZCF55DRbCAtakYOpXFSu83ULbgyzv7gA6fgGh2tkiMrTBOc3tKipbOOXtFVUA9ziKbNqNOZJa1sodssQQrdiwO4B99VNP4ctJ2Lezjvj9i0k7KN4sr958oAiu+G1VRymIdQoUnH6vJG/Qd8bC7we527QDddPbIBCoQdwQBXv7Kn2F/0io+FaPk2LVqZ5dtLcxE4qFmPLt2q1QQXrYVHgACCdhHlWH0vD5EE7bCtxrj9Hc/gb8jWVs7KvvYfn/SsX5mVknGnR4qDT8MBvW1O+/yA84+VaDxJqIQIPrHf4D+sfdUHA7eV1n8lED4n+k/fVLjd/K83ovSPl3/Ga5rvx09/aV/ls/0RccuY2LhH2Y/1ED9ax7HJkQGCxVB59zHatxrNOLiMh7MI+Hofkaz/AAvw463Q91lIQyoWTJHYmQIjv8fx5hZItaDRaYW0VF7KI+Pqfmd6mor0VAYTiYFvUXFUYgEEACBBAOw9JmtJ4X/ce7Jo+E/zmrHEeE2r0FwZGwIMGPT3irdm0EUKohQIAqeWUsF23dm2yHyOa/Ee0Puk/KqteqYoNQtckXOCtF5PiR/tNau5dAIBO7GB7zWQ4aYu2/4hWyrX+P61m3+SNvEQVmV0ghrgHUOtUkZLlAnMYlSdslk9QmVPEFs28wlw7lcAoL5BMisAxMbd498b0wu6K2whraMOrYqD7Xtdx5+frUP9kWP8C17OP7tPZknHt2knb3mr1Kgnii0ZhLhhVMwmJZxbIQPniXi6nnBkwTFNdBq1u2rd1ZxuIrrOxhgCJHrBqJuFWD3s2jKhPYX2Vgqvb2QQIHlA9Ks2bSqoVQFVQAAAAABsAAOwig7ooooCiiigKKKKBTxrg5vtbOYUKrqQVykOIIEtA284n3gSDQveFctzcAfEqGCEFenUKMTlIjn7b7Ye/bS0UGcveGCXyW6FXG4gTFgFD832SlxSo+kEx35axBAKz8L4E1q4jm6Gxtm2QLYWRkWAEGFAkCFAmJM7Q8ooCiiigr8R/dXP4G/I1mCvQseW9aXijRaf+Ej79v1rOYEwojeF7+pj5/lXn/mS3KSNOjxTfhY5WnLnuQX/AJD8B99Zsn1rScfcJZCDzIX5Df8AQVmqnt+uY/pLV99y/Yoooqpa9oFdBPPsPU7V5j5jcVL43y45oooqLoqzqLMJbfyYEfNTH5R+NVqeaLT83SlfNWJHx7/jMfOpYY/LsQyvOUq0J+kt/wAa/mK2lYey0Mp9CD+NbitH4/iqd/mCiiitCgUUUUBRRRQFFFFAUUUUCHjXDrz3SbeJV0tIxLlSmF7MsAFOUqx9N1A7GQvfhGvlSL8FlXmNKZyE1HSp5fsi42nj3K3qctSS+UQuGPfI5ZT2xxiI88vl51n9HptXatCGLMbWRVi1wi4qjbK48yxJ2kL0DtJNBFptBxBrrc28FtM9vZGBYKvMyibe2QNrYdoaDtk1/wAM/tJss19iWzKpmuLG2nQrsoCw1zE3SIEcwLAiqYua0t7LYkR2UQoN2GkPs5AsyI+u3wTvTajXNGSKhnfYNHVbBA3G0NcI/hG58wfw/qv3H+dEP6r9x/nSzht7Um9jdUcvl+1AHWCB2k9+o9/KIEAs4oF3Fy4suZXsPI95EefrWas6t1IPSYIPY+RJ9ffWi8RPFqPVgP1/SsxWPf7tWmfxNfEVxm5RBWCCw2PnHvpPDeq/cf50w4gemyP/AKx+Z/lVKobL3LqeE5jxxDeq/cf50Q3qv3H+dd0VBNV4i0siM0bA7dvfUujUzAckAeg2Hv2+dSXrKuAr+R2I/KuFxUY21Pfc9gT23J8vcJrR85zrvfpJXLuB3IHxMVziT3Me5f5n9IrpEA7D+Z+J86zuOeev2l+8VovDerQW2l19qfaHoP5Uhpzwdos3/cpP+01ZqvMle2dxJLupQkkMoBJPcedO+M+LrOm5WYZ+YjXBg1rshQEAPcUu3WIVAzHyEwCmrSWuGWr9pDcXL6I2pyYEKSpMFSIYMikMOoFQQRVn49+6hvn1HtzxLpVym8so2BG5MgOTAA3A5V2SNhyn+yY6PiHTZY81ZyKdiRKsFbeIgMygnsC6gnqEpBwPQ6gjA3UBuHUEZai1zM7V5CULFSFIvOxNsjynaKY3eGaE4yUHLuXIi6yw73FuPbaHEqXCk2zK7LtEVqZk1vxNpjzPpIW2uZciFKhWYlSe4CoTPaIIJrnWeKdPb7sWIa4pxUwDbR3aWMKAOU4ymMlInYxSu+HeHujIT0MmRA1N0fRFWSBFzazi7KFHRuNthU2o4PoWVwzAqwa8R+0XAAtxXVmA5nTbYXbnaFlp7gQFzUeJNKgJa+ggkHeYxLq0x2Cm1dknYctydlNTavjVi07JcuBWW2brTMLbGXWxiFHS3c/Vb0NK9Tw3QXndGKm4WF5sbrq0hWt5KysIAXOQpiWJIlpNjW8O0t+6lzJGvctuUeYWUKVdC62ssWEXGBMbgxOwgOtZ4o0tsXSbmRtI9xwgZyFts6t2ETlbdYJ7o3oa7fxLpRlN4dJxOzdxlIAjeOW4MdijAwQRVUeDtKUtq6vc5dk2QWuXJKsjW2YhWA5jLceXABOXfYROnhfSgsRbMszOfpLkZMtxWYDKAWF25JHctJ3AIBjodal5crbZLJWdxuPcfv8AeCD2NFe6TSJbBCCMjkdyd4A8z6AUUFDi3FXtFgtpnOAZYVyGMOWUlVIEYr3+2Kr3OJ6hC828ggJJCvLmLmyAD1RduonmD3S+ooMtp+N6ltzZYCICm2ySQdQCze10nC0YBPtgyQRNvTcZuG+lp0AyZ0PS4nEXCLgJ2APLHQTPVMkQS+qPkrlniM4xygZRMxPeJ8qCSiiigT+Jh9Gp/wA36Gk6215BaOrmAT7sZ/On3iAfQn3EfnSvhNsNauhhIlD+JrLsnc+f4acLzBBxZYNof/Un61Rpv4lH0i/wfqaUVVsnMrFmF7jBRRRUEzDgulW5chuwEx67xufnVfXheY4UQAYA+G1XPDn73/tP5ilrnc/Gp30iE9q5oooqCYppoWjT3z6wPv2/WldaLw7bDWnBEguQf9IqzVO5cV7LyEV61iF/zLl8JJA/AT861HC9LjbtkzkFPmY6jO6zBPvpNxlBz1WNoRY909q09XaceZVVty7jCDU+Gg1tE5jsFCIpbDotAjmKuKje4gwJPkdo3me34dthmYu5yLGDhiMnVzioUAboPjJmSZpxRWhQSjw1a5meT7utzHoIyVlad1kewFgGInz3r1fDlsNObxmtzHojNShDezPa2oiYjymCHNFAl1Phq04glh0YSMZjG6s+z3i+5+73yabw4iXLVwXbpNsswWUCMzc2WZQg3+mbcQdhM7y6ooCiiigKKKK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Fibromyalgia.jpg"/>
          <p:cNvPicPr>
            <a:picLocks noChangeAspect="1"/>
          </p:cNvPicPr>
          <p:nvPr/>
        </p:nvPicPr>
        <p:blipFill rotWithShape="1">
          <a:blip r:embed="rId3" cstate="print"/>
          <a:srcRect l="2593" t="10986" r="1170" b="7968"/>
          <a:stretch/>
        </p:blipFill>
        <p:spPr>
          <a:xfrm>
            <a:off x="-228600" y="-350520"/>
            <a:ext cx="9372600" cy="78790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19872" y="5373216"/>
            <a:ext cx="572412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83768" y="5373216"/>
            <a:ext cx="4606732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Simptomi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28599" y="7134961"/>
            <a:ext cx="4686300" cy="393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 err="1" smtClean="0">
                <a:solidFill>
                  <a:schemeClr val="tx1"/>
                </a:solidFill>
              </a:rPr>
              <a:t>Izvor</a:t>
            </a:r>
            <a:r>
              <a:rPr lang="en-US" sz="800" dirty="0" smtClean="0">
                <a:solidFill>
                  <a:schemeClr val="tx1"/>
                </a:solidFill>
              </a:rPr>
              <a:t>: </a:t>
            </a:r>
            <a:r>
              <a:rPr lang="en-US" sz="800" dirty="0" err="1" smtClean="0">
                <a:solidFill>
                  <a:schemeClr val="tx1"/>
                </a:solidFill>
                <a:hlinkClick r:id="rId4"/>
              </a:rPr>
              <a:t>Simptomi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data:image/jpeg;base64,/9j/4AAQSkZJRgABAQAAAQABAAD/2wCEAAkGBxQTEhQUExQWFhUXFxgWGRgYGBgXGhgZGhgfGx0YGBgaHSgkHRslGxwcIjEhJSkrLi4uGR8zODMsNygtLisBCgoKDg0OGxAQGywkICU0LSwsLCwsLCwsLSwsLCwsLCwsLCwsLCwsLCwsMCwsLCwsLCwsLCwsLCwsLCwsLCwsLP/AABEIANsA5wMBIgACEQEDEQH/xAAbAAACAwEBAQAAAAAAAAAAAAAABQMEBgIBB//EAEEQAAIBAwIEAwQHBQcEAwEAAAECEQADEgQhBRMiMQZBUTJhcYEjQlKRobHBFDNy0eEVFlNikqLwJIKy0kRj8UP/xAAZAQEAAwEBAAAAAAAAAAAAAAAAAgMEAQX/xAAlEQEBAAMAAgICAQUBAAAAAAAAAQIDETEyEiEEUSIUQWFxgRP/2gAMAwEAAhEDEQA/APuNFFFAUUUUBRRRQFFFFAUt49duLam0WByAJVciB/oeBMb4NHoPaXP+NDebWaO1a5pDWtUzJa1DafIo1gKxZe8ZHb/MaV8b4rdsubSOyG3e4YkvduPtdZlYXCTuNuoiMvM+dBobHGdQxFsW+sIjlnVuzoSpZQBDFkuArsR0bDKKL3GNTkbYtjPEERbuEHISDPZQnnkesoQIJgK+H+JtTcvWrKJp8jc1QvXAr4uNK9lS1pQ05MtzGGY4svchYNEeO74srew0zm/pDqraoWm0FuW05V5pOU82MwFhkYYmg0q8W1JOItbwdzaugLCkgmYD5xICxhOLb1NY4nf51u29vpYsGZbbwOjIEsTCgezO5J8lpJZ8S6wX+U405H7Y+ilVuAljpTqEubuYUCFK7zuQV7VX0/jm7dtZILVts7GmhkuXSNUbTXb9oKrKDgoUCWUTlLbAENAuv1D3lTEogvEMeW37sC7AzYYnIpbbJewfHvBL+vmNnxteZBqugFtHZOBY8lbj6xrBumCekDqMHssZedMLfiq4byi61oizq7tlrlpri22VOHtfLMoZphpBU5Yx5lQaDfUVkvBPiW7qrl+3dCdFvT3UZEa3K3w5AKO7NthMnEkN7K+etoCiiigKKKKAooooCiiigKKKKAooooF2v4ry3FtbV260BmFsJ0ITGbZusiQdlyY4mBUN3xNpVDE3lAUkEw20Akt23QBWOfswjGekxY4jwi1eIa4GlREq725WQcXwYZrI9lpHfbcyi/Y+G8t1YFbd4up5jX0Qi9buAhGcgKpTOMYA2iNqBpY8TadgYZpU3AVwct9Hda0TiFJjNCB6/Hap+F8atXxca20pbZFz2xbOzbvKyGd1KXV3Mbz8SuucM0B5lssk3HJZee4bNLp1DRDyuNxy5AiMt9tqscIXR6a3Fh7aWzyxPMyUlbYsIAzMdwlkLE/UM7yaBp+1J9tf9Qo/ak+2v+oVG/EbQdkNxFZVyZSwBCxJbf6o9ewrw8Ts/wCNb9jme2v7v7ff2P8AN2oJf2pPtr/qFH7Un21/1CoLfF7BEi9b9kvuyjoBgvBPsT9btXNvjOnOcXrfQAW61EKyqwaZ9kh16u29BM120WDE2yyggNKyA0SAfIGBPwFRXk07TkLTZRMhDOPaZ7xJj0mrFrV22YqrqzAAkBgSAwkEgdgR2qagq6TRWUVOVbtqqKVTBVAVSRISBsCQJA9BXNvhVheYVs2gbpm5FtRzCPN9uo+81M9neVOJ8/MH4j9djsN6Sca4o0i0Ok/WIOxnyDfp3+VRzymM7UscbleRc1+osITKrnln0qpYPjhnJ2zx2k7xt2qhwTh+kNn9nK80F2usL6o7XLjOXa4wjEtkZ2AjyAilN1ce/rH3wP1rvlkHY+kfzBrN/UZdaP8AwnGl13BLVy09sDlZLjlahGAyzgEDsWklSCrSQQQSDDwTw7a0ykCbjM5uF7gt5ZcsWukIiqgFtQgCqBHxM1OGcZbIC4clO07SPu8qel2JIUgAbEkEyfQbjsI+/wB1aMM5lOxnywuN+0Wh4ZZsiLNm3aERFtFTaSY6QPMk/En1q3WR1i6pNRqbuZVFVmtF+ZyRGmHU5F8IqczKQ1snzy7RHb4nxK4A6WVVHstdTJOpS4uMlt0NwHmL9CrCQCS//ZNFsqKo8EvXXsI19MLu4ZZB7MQDI8iAD2B33AOwvUBXF65irNtsCdzA2HmT2+Nd1y7gAkkAASSdgAPMmgy/C/GIYLzrRR2dUAU5DN1tlbZJgFjzGIZCyFbTNkPZEY8eWyRFi9jjcLTyw4KcnEcvOYc3lAPz9k5C1xS7Yttp2S0rxzNRbFtioJChCURBjduMt3pn17jvU39o6OWQInQ5VlFozm55eyhdyxlT6j3GaCpqvG1tFLtY1GIQuxi2MMUa4wZWuAyERjsCDGxMir3D/EaXb3JCNMuuRNsLKvcXEKXzJi0xkKRHpuBf0tqy9tWVFwZRAKAdJWIKkbdJiD8KnXTIGyCKGgjIKJgmSJ9Cd/jQS0UUUBRRRQRtZUtkRvjj8u8R2pHptDYuqFGpe6BIQZocVNp06YXcYXCcjJMDc08NrqykzGMSY7zOPaffWc/u0HtlDfBXpVQoIQBCGjEPtlEMqFFI7BdyQvajw5bYMMrgV8swCsNk73BMrIxe4xEET9bKutXwa3k1zmOjMVkgp/mWBkpG/MI9e0RSq94PAko6kkWVhw7KBba0SsG4QbZW1OBEyx6t6Yajw8GGmGQ+gxiUDA4ujSonoabYAImAzCPMBZ13B7d8EsW6mDyI2IQoDBB7AzBncb7SKp3PDlpcWN24uJXHe2ALhbpcDCAxcgx7JPluZrf3QEN1oZFoENazD8u2bc3AX6tjIAxAIBgnvNc8KIYhoOTMzlAbkm5nKXJlXiFLbyFXtFBKfDCSCbt4kbjdNmBDBwMNjkAY9mR2713e8N22nJ3LHct0Tl9F1RhjM2E2iNzt2imvg+3ymtnlkkKBKOVWHyOKm7kAYEgNBIk7GK0Wnt4oqzOKgTAEwImAAB8hFBR4bwVLDFkZt0VMehVhVVQYRRLQo3MwNhA2plRRQVuI3ilp2HcDb4nYVkbbKTBEzMz2PxnvWr4wk2XHun7jP6V874n4gs2CVuPjsCforrgekughPiZ+FZd8tykjTo58aaa2YESRI7jIiD6yNth3P9LVhumDsapLqOZaBUqQ0HJTII9Zjcfd8BVLjPH7dlkW4+JcgKqo913PaAqxHcbk+faqJLV/1IYahoAiCTsN539/ujf4Ctlwy4GtKR6bz3nzn3zv86wmi1S3hzFyx7LkhQ+8lWAI327eXvrVeGH6XX0IP3j+lW6LzLindO49MNZduYXeWhDqJSccbhicRuSAT0kkDvt60lPHbwHMFp2R2QqCpDC2xuCQuIORFtWIYyOaBEgK1nVeIQt17QTJlZEAzUEs5tQSu5Fv6ZerfcER2mt/esZCFXGCT1jLuIQD/G7za7yV33rYypBxq/liLO/0YBYP9ZrQLkhIxHMbYbzaPlJR1oLzPaR2XFmVSV32JEkbgHY+6kOl8VZHDlzcxtfWCgtc5XkZIQc9dxJ6W29nLvSeKQ5sg2ynNYASwJGVu067LO55yg/VBB6jK5BoqKK5dAQQQCCIIO4IPkRQUOK8RtWDncBkIxBUScS6KwH/AHFKqIdIrGAoaSYJieW7HpkwAGVyBt7DRsDVjiK6e2bJudPLyZAoaAoXFiyoI5ahhJYYqcDsQKqjgmkQp5MF5IJdiYwduozM4s7Se8yZgQFu1xfTqVtq6xuBHYQVEfPIEHsRJqZeLWcEuFwFubqTtPyPbuPvHrS7hnCrQDMbmYbKym5UKoYDlrLGSCkbQNtgN5k4jwtGW2oui2EkSSZNswzIDkNoUd5ELuDQW34xZEzcXbbv55KoAHcyzqBAMkgeYm5Zuq6qykMrAMpBkEESCD5gik9ng+ltNI2YsvdySWLqyzvuS1tdzuYMzJpjpmt27aKrKEVcVlh2QR3J3gDf4GgtUVytwEkAgkRIncT2mig8wOU5GIjGBEz3nv7qzGn4DfS2oQWbbrbS30PcAfC1cUM7qqt7TggDtB3320rK2WzALjEYnLL1yyiI8o+dZ4aPUrbAtI1t4RXbmq5dgjguouBljmFCXIDsAZHSAQ8Xgup6hzCv0YRG/aL1wghIyYMgGZbfMR7I2ktXd3gd/mSt+5ywtwBec8gtzIJLKxc9agEno5Yie1Vf+uuPfVLlxMSYJS2qExqABbztSVn9nkkn2e8Elrx02rVrjKZ3ZkUm2FIFwkWwcZXJAAW3jKdyDQd8K4ZqEuW2uXMlFsow5txwTmxBCsBLwVBuE74wFUdntJeH2NWLr824Ht8uF6EEtigyBBmZDkgiOoQT2FS5Y1q2mfmMWVGIQLaIkFoAAST0YmJ7j5UGlorL6mzrjsrGIf2+SSZVgA8KACGxIKggjYwR1WLmj1hZvp3CksRAs7Am9AE2zsByQPPvM70GgorNfs2vYvN3EFjGK2tlxuY4lsp3NqZUbgxIklxwizcVGFwlm5l1pJB6WuMygR5BSBB7RQReILc2SfskH9P1rI6rTJcUpcRXQ91YBgYMiQffW9vWwylT2Ig1kOIabl3GXeBEE+hFZd+Nl+UadOX1xVAjtQNKHZekEgypIBg+o9D769qS20AxMmBt8ZP4Vn7fK6ptdiCAu8Dc/LtTbwwnS59SB9w/rSTiSkXCQNxAI9R5fOO3/IeeFroNto+1P4R+lWaJzNVs9DZLKgsQBLHJveQAs/cAPlXeI9K9orcyvMaMR6V7RQFcusggzuI2JB+RG4+IrquXEgiSJHcRI94kEffQLtZplyRVvm04tuB1Kzm2MMm+kkkqcOozBYTM1RbgNlhzBd6XJdWHLIOfMb2o6wTeYiZEADzabHF+CG8bR5m9tWQkqCXW5iLgOOIBKBhsIDFTHTBqHw05QW2vA2xb5YXA/YtqSeuD+7aBA9v5kLNzgts2UU3CBbuPdzGKwS7M24gAAkiO0CCDUXD/AAyiqM4LZ5dgQoW4GtopKjZUS2kwJCA96gbw5ca4xN0YcoqNmO7HUSoGcBALtvaN+UvouLTgvDGsZ5XM8jMxB8923ILHzO0x8IChpfCqKILkxAWAoOI5cyQJLEWxv5SY8on0/hu2u5ORyRt1QAYFYgBYGyLMfGndFAq4PwRdOxKsxlESD26FgGBtPvET5zRTWigiYtlEDDHvkcsp7Y4xEeeXy86yekfXoqSHYpaFo5wcyHtnnHEEluWxHb2kfY7TrHvQ0FWxCls+nHb6sTlMb9o99IbXF9SEYtYYMMruLDfl45BAbZYF5DJ5HYEjeCHf7Rrek4p9WUxOxytgjPM7Q1wzH1B75hu8U1Vu2110BVMTiVCNdkoCiy5CvkXVRvkQm+8nq/x68JIsNsXXsSCA1sLdIIGzBiQA20GTscZ9Fxi6bi23tQbjGNmGCqis2cgb9SgHzJPaKA4nd1i/ughYW1JOLMrOLd4kKvMEA3FtD1hiJ7Far8R1guvbCBsbbNtb7y2oCmeb3+js9Mb5t69GnooM3ptVrWUkoqNhcO6lgWW462xGS+0mLHYH4dhzf1evUHFEc5QDiV2DXQJAYzIWySdo5h7D2dNRQJLN3VG8geOXmSYSOki8ApOR7Y2jPmW9DAd0UUBSDxOglG8yCPuiPzNPiY71muP6xbjKEM4zJ8t47evaqt1nwW6pfkVVY0uow8ge8fGq9FYpeNVnXTuSSTuTTzw5pyFdlMZNBkSDA7xI38p/pCGtB4ZvdLp6HIfPb9Pxq3T7q9vqr+Ik1rNbGnUA2+Zd5hcKjsdPetradJLbXXtN2K9JMggA0P2fiRAAd1kQXb9nN0ALqSMgAbWeX7MDisQTHYkanVs+NzED2DiQZbKDtjHw3mkdviF1HQLmyXWS2vNUq4eGa4wDYsUVFmI3J2IANbWR4ljWrp7wyum6b5YGdOWFpmUlbGQw2UkAXfMHyg1V0dnV2rWpuahna7cuaYKqk3FA5VlX5aIOhecbs9hAyO25t6HXaolLl1ekAq6pauAEll61DHMgbjdR9Y9oJ6Gv1mCMyKuQlos3HNqMe6Lcm5kTAAiIneDQLrR4sFLQC3NY4ObJi3gj45oBILpcshoDAahXIlIGosWrvIVXcc7lgM4URzMd2C+mW8UjOv1qhujJpaJtNv13sLcK8DpFocySBO/qGuhvXybouBRtNshSvdnGJyY5EBUM7e15UCz+xdRLOtzlubYRfprl0AgXt2LqM4a4hGQ2gxHmf2LqiBN5hCkQL1wx++jqxBbdrG53i2RvvlEn9owu5/dv3Fgk3PpINyGAX/8AliEyHtZHzq0yawXFEs6Q4JPJX67lWJXctjgMQFA3JJO1B5d4bquvFkOReDzbqAK1xmxwRYnEj6QEMDt2Em94f0Vy0jc4qzsysSCWmLVtDJYAkyh3+FL9NZ1qoFJLGMSzG2W6bSENttDOtxPI9amBBqThp1K3xbcsyHnXGZgpxHNfC3kPJldCvmBYYHuKDQUUUUBRRRQR84ZYdUxl7LYxMe3GM+6Z91ZhPFnLto93C5mltxygRjmjuVeWaOm20NIBPfECa1dRrZUCAoAmYgRPrFAhPixJaLbHF3QwyEgW+dkxAaQf+neF7nJe3Vjz/ee3KtyjkUuQemTgGfAM0ROB9rET6wYf2dOqyFUCWZv+5iST8yTXQtLt0jaQNhsD3oEdrxQhw6T1mPJYhkQjqglsrg6YB2baQAb/AAbifPTPAp7JgkEw6K4PSTvDQR6g9xvV0WxtsNu23baNvlXSqB2oPaKKg12pFtCx8uw9T5CuW8+yTr3U6tLYl2A/P7qTavxOg9gA+9j+g/pWRv6s3mNxzkSSFHlE94qHWrC7f/prPltt8NOOqTye3uJNe7vkPQdh8h+tRUks6bbcmfOul1TJsGyHof0qmzq2fRzRUGk1IcehHcfr8KnqCQqfR6prbZL8DPYj0qCikvCzrSaXjyNs4K+/uKbKwIkbj1rC0x4PxE22AJ6D393vH61ow33vMmfPTPOLVUUUVqZxRRRQFFFFAUUUUBRRRQFFFFBX1WvtW/3lxE6XfrZV6EALvufZUESewkTUyOCAQQQRII3BB8waQ+J/DK6x7TM+PLW4hGOWaXSnMQ7jpZEZD/GD9Xdfq/B115H7UuGGKobTkSW07EtF4Bh9AQFgD6Ug5CQwbCo7d5WLBWBKHFgCCVbENiw8jiymD5MD51mbfha8ssNUpc8g5taMk2jakOFuqCjcpoRQuPNbvJmro/BN221o/teWFy1cYm11ObdnTWjDcyVyGnae+14gzHUG0opbwThX7Pp7NgXCTbRVZwADcYABrjBst2aWO579zVzkn/Eb7k/9aCakHjK7jZHx/GIH4mnPJP8AiN9yf+tZvxuhFu2M2Mv6J5D+GobPWp6/aMzpLe49wj4f8H50apgDJPSO3vPr8u1QGRmMmmf8vaP4fSqF66Z9owO3s7f7axy9tjVTRCW77D08/wCnzrt0UDsB8f51BopA7n5gAfkKtXQY711JStX8HDbQO/w86fVnNX2HrNaCwehY+yPy84qORHdFFFRdFeMYr2ig1nCdTlatyGmImD5bfpWb0vjoRb5toKbjWhijG4QL1t2tkNiEZSyEC4rFIBOQg1pOCbWEn/N/5GqmouaW0mXLtcq4LrlkVCrEIS2wHUWth9/MKR516GHrGHL2qPS+J0a7btYXJd2th4XDNRcYKerKSllzOMbdxIp9SE8Z0qsQVC3UIlRaYlXKXDMqh+qt3qG0T9oTcPHbAyliMcplHg4hy2Jx6gOU/b7PvEyRMqKoW+MWWF0hiRaYo/S0hgYxAiWM7ACZkR3Extx6yDBLgyBBtXPaYrCez7fWpx7wZ7AmgZ0Uqt+IbDYwX6txNq6NujqMrsv0i9R23PoYit+JrBG7FTy1uspVpVCqtMgHKAw7ee3kYB1RSe54lsLlkXULjJNu4N2d0CxjOU2ztG8rEyKcUBRRRQcFTkDO0do7n1mshY8Paiwga2UL2bXLsgEndmt3HDSBCNcDKY7IiHvsHfFn1HOtCzljEv7GGzpIcsC3sZxhvMTtS7TWdeywzshk9UWMwvKkdgU/e7du3pQdtwK+W6rmQRs0L3bpyYK4tlkAAXAlQQpOcZGCBUdrg+sAX6UCBdH7+88ZBsYlQWIYjqYmANhO9ae3MCe8Cfj511QZt+FaqbeLqoFwMw515jiGUxmVm4MQ4IceY9KdcL0xt2bVsxKW0Qx2lVA2921WqKArMeOh0W/cSfxUfrWnrOeNf3QJ9GH3gCq9vrVmr2jIKQSSBuIE/D/kfKlmu9rKO+5+Zn74IppZtYo/+VY+cTP41XvWCbYMdmj8B+X61jx81qqPQvHn+f8AP+dX7twxsaW2DBn7/wBavn/n9fUVIipdMxO/wrRLbxVRM7D4/wD5SbTaabi7ec/dvsRT2/3rl8H90LCRXlppG/fsfiO/yrqo+ze5v/ID9R/41BJJRRRQa/hAiynwqbVaVLgAdQwDKwnyZTIP31xw0fRW/wCBfyqzXoY+IwZeaoLwawCx5YlixO57tnlAnaeY5283Y9zXF7gWncMGtAhiSdzvIYHz2BzeQNjzHmcjLKipOKn9nW/pOmeZ7ZJJJAJIAJOwBJIAgAkkbmo04PZBkIJkHcseoENkZO7yqyx3MCSav0UC9uC2S6Nj7C4gAwIlCJHnHLWB29x2jwcC0+/0Y9nCJaMSFBAEwJCrMd4FMaKClqOFWnyySctmgsMhvsYO43Ij0Zh2Jq7RRQFFFFBwWbICBjG5ncH0iP1rODVaq1ZsnFnuPiXBR7kDEEqQkctiSdyCoj4Toi5yAxMEE5dMD3HeZ+UUivcUu2ASyteBdkEAKRh1Ewq7/Ri40mBKKo3agq3ON37Rsrcxl7qoS1twWl7KHFQwx9t+vdekeomWzxjVsbMWAoZ1W5ml0EdNotjAMQWuwzdJ5YE7yen4/cB3tIohSOY5XElZJdghhQCFmD1OB2M1Fe8S3raMW04b6RlWHw6c7wGeajExaVRuZNwbAwCGpopbwriZuveRkx5b4iGykSQCSBAMCSsyJEiCCzKgKznjb91bHq4+7vWjrK+N7v7tfTq/5/pqvb6rNXtCG7tbb/M0fKf6Ves6UNobnn9Irf8APkaU37nQo9DJ++tTwqz/ANE49I/2hTWTV99/6051lL2njqA2Pf3+/wDT5e+gW28ht5H9KaC0AIA2rpRHaufJLiLhgKTtt6HvPqPSrvLLCZA/l/SoK9uMYHwP5/1rsvfp2Y9oNz7IEe8T+M1xdGS7bH8j3Hy/rXqj0+6pEsnt6iPnIj9aWLMpOOL91QYyA6VkEiQSoJB94O1R89ftL94pt4gSLu32V/UfpS2uZTlsU43sla3h+qTlW+tfYX6w9BSvXcJd9TzQlm4pwwuO7B7IAOS2wqmQ231hORykKAW3B3mynwj7jH6VxxRbrWtQqABjaYWirnIuUPuGMNEEN91bsfEYsvNZrh/AuIWjZX9oU2rZSQWOWIt6cMJ5cEFk1GxEAXViDBSz4f4RrUvWbmpuK4RL6GLrsTnyCrMCihmDJd3AUAMsAbgT37Ors4rayuqzEsS2yKcVxm4zOYGTTkIJ8wMaY8KN+W53YzAgdMXGA3BJMpgd/Oe3YScZ/UcJ4kN01P8A8dhuciL5S6MlUpiy5NZgGI5Z9WD86TQ665bzBwJYjF7jLcNsNcxXncrJe9tpKknEg+1lW1ooEXCtDqkvB7t4OhS4HHYZza5bKuPSNr07/XXvAh7RRQFFFFAUUUUBRVbX61bShnmC9u3t63HCD5SwmqK+JtMYi8hUgnIMsSDaAWJyJbn28YBBzXfqXIG9FJ9L4n0twkJeU9SKImGL21uqVPmuDqZGwnenFAUUUUBWC8S6jPUkTsrBfwiP1+dbi9fC7dzEwO8ep9B8a+aAF2zfzfMjyEmfn/zaqN9+l2mfdMNZg5LCCJxaDHvn+vwrVcFs5aaPt5fjtWMttuS2/NYiPduwn7z+A9a3mii1YUn6qSfumqvx5O2p7OySMjRXVx5JJ8ySfzrPa7jxH7sCPInefeB5D/m1VSd8L2mBH2R8+/31zeAA2nf8Kq8N15uW1f1Hb0IMGPmKl1DdLERsp7+RE+7epziUseackR/yauaa5Fy2G7F13+ewb038+x+6slb4kq7q2R77dp958/lT3h+t5ipcA77x5AgwR8JFdv8AE2fZ34lH0o/gH5mlNM+PdrTpLIwMdpXttJO477dxHn5KOYfsN/t/9qjt9qq1+sabw1elGX0M/I/1H405rKeHdQRdIwbdT5p5QftfGrXi7jVzT2VuJghL4k3cYjBiMZuomWQUddxARIBmAdWm9wZts5k0NFY2z40bNUa0nXdwHWyMFxskKUZJ57c7IWjHSjmenfv++bBc3sIqYZBjdPc2+YucWulYkM2+MDvJi1W19FZD++LOowt2w5tLcCtclpLAGFCibQMrzJHVtjWi4PrjetByuDZXEZQcgGt3GttDQJWVJBgbRsKC7RRRQFFFFAUUUUFHXcKt3mRrgY4dlzYIYYMMkBxaGAIkGKz+j0HDTymVieg3kZ7l49Fq5p5Ls52xexYEMQTge/XWqa2MszMgEe0QI96zHzIrO2+B6ZCF55DRbCAtakYOpXFSu83ULbgyzv7gA6fgGh2tkiMrTBOc3tKipbOOXtFVUA9ziKbNqNOZJa1sodssQQrdiwO4B99VNP4ctJ2Lezjvj9i0k7KN4sr958oAiu+G1VRymIdQoUnH6vJG/Qd8bC7we527QDddPbIBCoQdwQBXv7Kn2F/0io+FaPk2LVqZ5dtLcxE4qFmPLt2q1QQXrYVHgACCdhHlWH0vD5EE7bCtxrj9Hc/gb8jWVs7KvvYfn/SsX5mVknGnR4qDT8MBvW1O+/yA84+VaDxJqIQIPrHf4D+sfdUHA7eV1n8lED4n+k/fVLjd/K83ovSPl3/Ga5rvx09/aV/ls/0RccuY2LhH2Y/1ED9ax7HJkQGCxVB59zHatxrNOLiMh7MI+Hofkaz/AAvw463Q91lIQyoWTJHYmQIjv8fx5hZItaDRaYW0VF7KI+Pqfmd6mor0VAYTiYFvUXFUYgEEACBBAOw9JmtJ4X/ce7Jo+E/zmrHEeE2r0FwZGwIMGPT3irdm0EUKohQIAqeWUsF23dm2yHyOa/Ee0Puk/KqteqYoNQtckXOCtF5PiR/tNau5dAIBO7GB7zWQ4aYu2/4hWyrX+P61m3+SNvEQVmV0ghrgHUOtUkZLlAnMYlSdslk9QmVPEFs28wlw7lcAoL5BMisAxMbd498b0wu6K2whraMOrYqD7Xtdx5+frUP9kWP8C17OP7tPZknHt2knb3mr1Kgnii0ZhLhhVMwmJZxbIQPniXi6nnBkwTFNdBq1u2rd1ZxuIrrOxhgCJHrBqJuFWD3s2jKhPYX2Vgqvb2QQIHlA9Ks2bSqoVQFVQAAAAABsAAOwig7ooooCiiigKKKKBTxrg5vtbOYUKrqQVykOIIEtA284n3gSDQveFctzcAfEqGCEFenUKMTlIjn7b7Ye/bS0UGcveGCXyW6FXG4gTFgFD832SlxSo+kEx35axBAKz8L4E1q4jm6Gxtm2QLYWRkWAEGFAkCFAmJM7Q8ooCiiigr8R/dXP4G/I1mCvQseW9aXijRaf+Ej79v1rOYEwojeF7+pj5/lXn/mS3KSNOjxTfhY5WnLnuQX/AJD8B99Zsn1rScfcJZCDzIX5Df8AQVmqnt+uY/pLV99y/Yoooqpa9oFdBPPsPU7V5j5jcVL43y45oooqLoqzqLMJbfyYEfNTH5R+NVqeaLT83SlfNWJHx7/jMfOpYY/LsQyvOUq0J+kt/wAa/mK2lYey0Mp9CD+NbitH4/iqd/mCiiitCgUUUUBRRRQFFFFAUUUUCHjXDrz3SbeJV0tIxLlSmF7MsAFOUqx9N1A7GQvfhGvlSL8FlXmNKZyE1HSp5fsi42nj3K3qctSS+UQuGPfI5ZT2xxiI88vl51n9HptXatCGLMbWRVi1wi4qjbK48yxJ2kL0DtJNBFptBxBrrc28FtM9vZGBYKvMyibe2QNrYdoaDtk1/wAM/tJss19iWzKpmuLG2nQrsoCw1zE3SIEcwLAiqYua0t7LYkR2UQoN2GkPs5AsyI+u3wTvTajXNGSKhnfYNHVbBA3G0NcI/hG58wfw/qv3H+dEP6r9x/nSzht7Um9jdUcvl+1AHWCB2k9+o9/KIEAs4oF3Fy4suZXsPI95EefrWas6t1IPSYIPY+RJ9ffWi8RPFqPVgP1/SsxWPf7tWmfxNfEVxm5RBWCCw2PnHvpPDeq/cf50w4gemyP/AKx+Z/lVKobL3LqeE5jxxDeq/cf50Q3qv3H+dd0VBNV4i0siM0bA7dvfUujUzAckAeg2Hv2+dSXrKuAr+R2I/KuFxUY21Pfc9gT23J8vcJrR85zrvfpJXLuB3IHxMVziT3Me5f5n9IrpEA7D+Z+J86zuOeev2l+8VovDerQW2l19qfaHoP5Uhpzwdos3/cpP+01ZqvMle2dxJLupQkkMoBJPcedO+M+LrOm5WYZ+YjXBg1rshQEAPcUu3WIVAzHyEwCmrSWuGWr9pDcXL6I2pyYEKSpMFSIYMikMOoFQQRVn49+6hvn1HtzxLpVym8so2BG5MgOTAA3A5V2SNhyn+yY6PiHTZY81ZyKdiRKsFbeIgMygnsC6gnqEpBwPQ6gjA3UBuHUEZai1zM7V5CULFSFIvOxNsjynaKY3eGaE4yUHLuXIi6yw73FuPbaHEqXCk2zK7LtEVqZk1vxNpjzPpIW2uZciFKhWYlSe4CoTPaIIJrnWeKdPb7sWIa4pxUwDbR3aWMKAOU4ymMlInYxSu+HeHujIT0MmRA1N0fRFWSBFzazi7KFHRuNthU2o4PoWVwzAqwa8R+0XAAtxXVmA5nTbYXbnaFlp7gQFzUeJNKgJa+ggkHeYxLq0x2Cm1dknYctydlNTavjVi07JcuBWW2brTMLbGXWxiFHS3c/Vb0NK9Tw3QXndGKm4WF5sbrq0hWt5KysIAXOQpiWJIlpNjW8O0t+6lzJGvctuUeYWUKVdC62ssWEXGBMbgxOwgOtZ4o0tsXSbmRtI9xwgZyFts6t2ETlbdYJ7o3oa7fxLpRlN4dJxOzdxlIAjeOW4MdijAwQRVUeDtKUtq6vc5dk2QWuXJKsjW2YhWA5jLceXABOXfYROnhfSgsRbMszOfpLkZMtxWYDKAWF25JHctJ3AIBjodal5crbZLJWdxuPcfv8AeCD2NFe6TSJbBCCMjkdyd4A8z6AUUFDi3FXtFgtpnOAZYVyGMOWUlVIEYr3+2Kr3OJ6hC828ggJJCvLmLmyAD1RduonmD3S+ooMtp+N6ltzZYCICm2ySQdQCze10nC0YBPtgyQRNvTcZuG+lp0AyZ0PS4nEXCLgJ2APLHQTPVMkQS+qPkrlniM4xygZRMxPeJ8qCSiiigT+Jh9Gp/wA36Gk6215BaOrmAT7sZ/On3iAfQn3EfnSvhNsNauhhIlD+JrLsnc+f4acLzBBxZYNof/Un61Rpv4lH0i/wfqaUVVsnMrFmF7jBRRRUEzDgulW5chuwEx67xufnVfXheY4UQAYA+G1XPDn73/tP5ilrnc/Gp30iE9q5oooqCYppoWjT3z6wPv2/WldaLw7bDWnBEguQf9IqzVO5cV7LyEV61iF/zLl8JJA/AT861HC9LjbtkzkFPmY6jO6zBPvpNxlBz1WNoRY909q09XaceZVVty7jCDU+Gg1tE5jsFCIpbDotAjmKuKje4gwJPkdo3me34dthmYu5yLGDhiMnVzioUAboPjJmSZpxRWhQSjw1a5meT7utzHoIyVlad1kewFgGInz3r1fDlsNObxmtzHojNShDezPa2oiYjymCHNFAl1Phq04glh0YSMZjG6s+z3i+5+73yabw4iXLVwXbpNsswWUCMzc2WZQg3+mbcQdhM7y6ooCiiigKKKK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6" name="AutoShape 4" descr="data:image/jpeg;base64,/9j/4AAQSkZJRgABAQAAAQABAAD/2wCEAAkGBxQTEhQUExQWFhUXFxgWGRgYGBgXGhgZGhgfGx0YGBgaHSgkHRslGxwcIjEhJSkrLi4uGR8zODMsNygtLisBCgoKDg0OGxAQGywkICU0LSwsLCwsLCwsLSwsLCwsLCwsLCwsLCwsLCwsMCwsLCwsLCwsLCwsLCwsLCwsLCwsLP/AABEIANsA5wMBIgACEQEDEQH/xAAbAAACAwEBAQAAAAAAAAAAAAAABQMEBgIBB//EAEEQAAIBAwIEAwQHBQcEAwEAAAECEQADEgQhBRMiMQZBUTJhcYEjQlKRobHBFDNy0eEVFlNikqLwJIKy0kRj8UP/xAAZAQEAAwEBAAAAAAAAAAAAAAAAAgMEAQX/xAAlEQEBAAMAAgICAQUBAAAAAAAAAQIDETEyEiEEUSIUQWFxgRP/2gAMAwEAAhEDEQA/APuNFFFAUUUUBRRRQFFFFAUt49duLam0WByAJVciB/oeBMb4NHoPaXP+NDebWaO1a5pDWtUzJa1DafIo1gKxZe8ZHb/MaV8b4rdsubSOyG3e4YkvduPtdZlYXCTuNuoiMvM+dBobHGdQxFsW+sIjlnVuzoSpZQBDFkuArsR0bDKKL3GNTkbYtjPEERbuEHISDPZQnnkesoQIJgK+H+JtTcvWrKJp8jc1QvXAr4uNK9lS1pQ05MtzGGY4svchYNEeO74srew0zm/pDqraoWm0FuW05V5pOU82MwFhkYYmg0q8W1JOItbwdzaugLCkgmYD5xICxhOLb1NY4nf51u29vpYsGZbbwOjIEsTCgezO5J8lpJZ8S6wX+U405H7Y+ilVuAljpTqEubuYUCFK7zuQV7VX0/jm7dtZILVts7GmhkuXSNUbTXb9oKrKDgoUCWUTlLbAENAuv1D3lTEogvEMeW37sC7AzYYnIpbbJewfHvBL+vmNnxteZBqugFtHZOBY8lbj6xrBumCekDqMHssZedMLfiq4byi61oizq7tlrlpri22VOHtfLMoZphpBU5Yx5lQaDfUVkvBPiW7qrl+3dCdFvT3UZEa3K3w5AKO7NthMnEkN7K+etoCiiigKKKKAooooCiiigKKKKAooooF2v4ry3FtbV260BmFsJ0ITGbZusiQdlyY4mBUN3xNpVDE3lAUkEw20Akt23QBWOfswjGekxY4jwi1eIa4GlREq725WQcXwYZrI9lpHfbcyi/Y+G8t1YFbd4up5jX0Qi9buAhGcgKpTOMYA2iNqBpY8TadgYZpU3AVwct9Hda0TiFJjNCB6/Hap+F8atXxca20pbZFz2xbOzbvKyGd1KXV3Mbz8SuucM0B5lssk3HJZee4bNLp1DRDyuNxy5AiMt9tqscIXR6a3Fh7aWzyxPMyUlbYsIAzMdwlkLE/UM7yaBp+1J9tf9Qo/ak+2v+oVG/EbQdkNxFZVyZSwBCxJbf6o9ewrw8Ts/wCNb9jme2v7v7ff2P8AN2oJf2pPtr/qFH7Un21/1CoLfF7BEi9b9kvuyjoBgvBPsT9btXNvjOnOcXrfQAW61EKyqwaZ9kh16u29BM120WDE2yyggNKyA0SAfIGBPwFRXk07TkLTZRMhDOPaZ7xJj0mrFrV22YqrqzAAkBgSAwkEgdgR2qagq6TRWUVOVbtqqKVTBVAVSRISBsCQJA9BXNvhVheYVs2gbpm5FtRzCPN9uo+81M9neVOJ8/MH4j9djsN6Sca4o0i0Ok/WIOxnyDfp3+VRzymM7UscbleRc1+osITKrnln0qpYPjhnJ2zx2k7xt2qhwTh+kNn9nK80F2usL6o7XLjOXa4wjEtkZ2AjyAilN1ce/rH3wP1rvlkHY+kfzBrN/UZdaP8AwnGl13BLVy09sDlZLjlahGAyzgEDsWklSCrSQQQSDDwTw7a0ykCbjM5uF7gt5ZcsWukIiqgFtQgCqBHxM1OGcZbIC4clO07SPu8qel2JIUgAbEkEyfQbjsI+/wB1aMM5lOxnywuN+0Wh4ZZsiLNm3aERFtFTaSY6QPMk/En1q3WR1i6pNRqbuZVFVmtF+ZyRGmHU5F8IqczKQ1snzy7RHb4nxK4A6WVVHstdTJOpS4uMlt0NwHmL9CrCQCS//ZNFsqKo8EvXXsI19MLu4ZZB7MQDI8iAD2B33AOwvUBXF65irNtsCdzA2HmT2+Nd1y7gAkkAASSdgAPMmgy/C/GIYLzrRR2dUAU5DN1tlbZJgFjzGIZCyFbTNkPZEY8eWyRFi9jjcLTyw4KcnEcvOYc3lAPz9k5C1xS7Yttp2S0rxzNRbFtioJChCURBjduMt3pn17jvU39o6OWQInQ5VlFozm55eyhdyxlT6j3GaCpqvG1tFLtY1GIQuxi2MMUa4wZWuAyERjsCDGxMir3D/EaXb3JCNMuuRNsLKvcXEKXzJi0xkKRHpuBf0tqy9tWVFwZRAKAdJWIKkbdJiD8KnXTIGyCKGgjIKJgmSJ9Cd/jQS0UUUBRRRQRtZUtkRvjj8u8R2pHptDYuqFGpe6BIQZocVNp06YXcYXCcjJMDc08NrqykzGMSY7zOPaffWc/u0HtlDfBXpVQoIQBCGjEPtlEMqFFI7BdyQvajw5bYMMrgV8swCsNk73BMrIxe4xEET9bKutXwa3k1zmOjMVkgp/mWBkpG/MI9e0RSq94PAko6kkWVhw7KBba0SsG4QbZW1OBEyx6t6Yajw8GGmGQ+gxiUDA4ujSonoabYAImAzCPMBZ13B7d8EsW6mDyI2IQoDBB7AzBncb7SKp3PDlpcWN24uJXHe2ALhbpcDCAxcgx7JPluZrf3QEN1oZFoENazD8u2bc3AX6tjIAxAIBgnvNc8KIYhoOTMzlAbkm5nKXJlXiFLbyFXtFBKfDCSCbt4kbjdNmBDBwMNjkAY9mR2713e8N22nJ3LHct0Tl9F1RhjM2E2iNzt2imvg+3ymtnlkkKBKOVWHyOKm7kAYEgNBIk7GK0Wnt4oqzOKgTAEwImAAB8hFBR4bwVLDFkZt0VMehVhVVQYRRLQo3MwNhA2plRRQVuI3ilp2HcDb4nYVkbbKTBEzMz2PxnvWr4wk2XHun7jP6V874n4gs2CVuPjsCforrgekughPiZ+FZd8tykjTo58aaa2YESRI7jIiD6yNth3P9LVhumDsapLqOZaBUqQ0HJTII9Zjcfd8BVLjPH7dlkW4+JcgKqo913PaAqxHcbk+faqJLV/1IYahoAiCTsN539/ujf4Ctlwy4GtKR6bz3nzn3zv86wmi1S3hzFyx7LkhQ+8lWAI327eXvrVeGH6XX0IP3j+lW6LzLindO49MNZduYXeWhDqJSccbhicRuSAT0kkDvt60lPHbwHMFp2R2QqCpDC2xuCQuIORFtWIYyOaBEgK1nVeIQt17QTJlZEAzUEs5tQSu5Fv6ZerfcER2mt/esZCFXGCT1jLuIQD/G7za7yV33rYypBxq/liLO/0YBYP9ZrQLkhIxHMbYbzaPlJR1oLzPaR2XFmVSV32JEkbgHY+6kOl8VZHDlzcxtfWCgtc5XkZIQc9dxJ6W29nLvSeKQ5sg2ynNYASwJGVu067LO55yg/VBB6jK5BoqKK5dAQQQCCIIO4IPkRQUOK8RtWDncBkIxBUScS6KwH/AHFKqIdIrGAoaSYJieW7HpkwAGVyBt7DRsDVjiK6e2bJudPLyZAoaAoXFiyoI5ahhJYYqcDsQKqjgmkQp5MF5IJdiYwduozM4s7Se8yZgQFu1xfTqVtq6xuBHYQVEfPIEHsRJqZeLWcEuFwFubqTtPyPbuPvHrS7hnCrQDMbmYbKym5UKoYDlrLGSCkbQNtgN5k4jwtGW2oui2EkSSZNswzIDkNoUd5ELuDQW34xZEzcXbbv55KoAHcyzqBAMkgeYm5Zuq6qykMrAMpBkEESCD5gik9ng+ltNI2YsvdySWLqyzvuS1tdzuYMzJpjpmt27aKrKEVcVlh2QR3J3gDf4GgtUVytwEkAgkRIncT2mig8wOU5GIjGBEz3nv7qzGn4DfS2oQWbbrbS30PcAfC1cUM7qqt7TggDtB3320rK2WzALjEYnLL1yyiI8o+dZ4aPUrbAtI1t4RXbmq5dgjguouBljmFCXIDsAZHSAQ8Xgup6hzCv0YRG/aL1wghIyYMgGZbfMR7I2ktXd3gd/mSt+5ywtwBec8gtzIJLKxc9agEno5Yie1Vf+uuPfVLlxMSYJS2qExqABbztSVn9nkkn2e8Elrx02rVrjKZ3ZkUm2FIFwkWwcZXJAAW3jKdyDQd8K4ZqEuW2uXMlFsow5txwTmxBCsBLwVBuE74wFUdntJeH2NWLr824Ht8uF6EEtigyBBmZDkgiOoQT2FS5Y1q2mfmMWVGIQLaIkFoAAST0YmJ7j5UGlorL6mzrjsrGIf2+SSZVgA8KACGxIKggjYwR1WLmj1hZvp3CksRAs7Am9AE2zsByQPPvM70GgorNfs2vYvN3EFjGK2tlxuY4lsp3NqZUbgxIklxwizcVGFwlm5l1pJB6WuMygR5BSBB7RQReILc2SfskH9P1rI6rTJcUpcRXQ91YBgYMiQffW9vWwylT2Ig1kOIabl3GXeBEE+hFZd+Nl+UadOX1xVAjtQNKHZekEgypIBg+o9D769qS20AxMmBt8ZP4Vn7fK6ptdiCAu8Dc/LtTbwwnS59SB9w/rSTiSkXCQNxAI9R5fOO3/IeeFroNto+1P4R+lWaJzNVs9DZLKgsQBLHJveQAs/cAPlXeI9K9orcyvMaMR6V7RQFcusggzuI2JB+RG4+IrquXEgiSJHcRI94kEffQLtZplyRVvm04tuB1Kzm2MMm+kkkqcOozBYTM1RbgNlhzBd6XJdWHLIOfMb2o6wTeYiZEADzabHF+CG8bR5m9tWQkqCXW5iLgOOIBKBhsIDFTHTBqHw05QW2vA2xb5YXA/YtqSeuD+7aBA9v5kLNzgts2UU3CBbuPdzGKwS7M24gAAkiO0CCDUXD/AAyiqM4LZ5dgQoW4GtopKjZUS2kwJCA96gbw5ca4xN0YcoqNmO7HUSoGcBALtvaN+UvouLTgvDGsZ5XM8jMxB8923ILHzO0x8IChpfCqKILkxAWAoOI5cyQJLEWxv5SY8on0/hu2u5ORyRt1QAYFYgBYGyLMfGndFAq4PwRdOxKsxlESD26FgGBtPvET5zRTWigiYtlEDDHvkcsp7Y4xEeeXy86yekfXoqSHYpaFo5wcyHtnnHEEluWxHb2kfY7TrHvQ0FWxCls+nHb6sTlMb9o99IbXF9SEYtYYMMruLDfl45BAbZYF5DJ5HYEjeCHf7Rrek4p9WUxOxytgjPM7Q1wzH1B75hu8U1Vu2110BVMTiVCNdkoCiy5CvkXVRvkQm+8nq/x68JIsNsXXsSCA1sLdIIGzBiQA20GTscZ9Fxi6bi23tQbjGNmGCqis2cgb9SgHzJPaKA4nd1i/ughYW1JOLMrOLd4kKvMEA3FtD1hiJ7Far8R1guvbCBsbbNtb7y2oCmeb3+js9Mb5t69GnooM3ptVrWUkoqNhcO6lgWW462xGS+0mLHYH4dhzf1evUHFEc5QDiV2DXQJAYzIWySdo5h7D2dNRQJLN3VG8geOXmSYSOki8ApOR7Y2jPmW9DAd0UUBSDxOglG8yCPuiPzNPiY71muP6xbjKEM4zJ8t47evaqt1nwW6pfkVVY0uow8ge8fGq9FYpeNVnXTuSSTuTTzw5pyFdlMZNBkSDA7xI38p/pCGtB4ZvdLp6HIfPb9Pxq3T7q9vqr+Ik1rNbGnUA2+Zd5hcKjsdPetradJLbXXtN2K9JMggA0P2fiRAAd1kQXb9nN0ALqSMgAbWeX7MDisQTHYkanVs+NzED2DiQZbKDtjHw3mkdviF1HQLmyXWS2vNUq4eGa4wDYsUVFmI3J2IANbWR4ljWrp7wyum6b5YGdOWFpmUlbGQw2UkAXfMHyg1V0dnV2rWpuahna7cuaYKqk3FA5VlX5aIOhecbs9hAyO25t6HXaolLl1ekAq6pauAEll61DHMgbjdR9Y9oJ6Gv1mCMyKuQlos3HNqMe6Lcm5kTAAiIneDQLrR4sFLQC3NY4ObJi3gj45oBILpcshoDAahXIlIGosWrvIVXcc7lgM4URzMd2C+mW8UjOv1qhujJpaJtNv13sLcK8DpFocySBO/qGuhvXybouBRtNshSvdnGJyY5EBUM7e15UCz+xdRLOtzlubYRfprl0AgXt2LqM4a4hGQ2gxHmf2LqiBN5hCkQL1wx++jqxBbdrG53i2RvvlEn9owu5/dv3Fgk3PpINyGAX/8AliEyHtZHzq0yawXFEs6Q4JPJX67lWJXctjgMQFA3JJO1B5d4bquvFkOReDzbqAK1xmxwRYnEj6QEMDt2Em94f0Vy0jc4qzsysSCWmLVtDJYAkyh3+FL9NZ1qoFJLGMSzG2W6bSENttDOtxPI9amBBqThp1K3xbcsyHnXGZgpxHNfC3kPJldCvmBYYHuKDQUUUUBRRRQR84ZYdUxl7LYxMe3GM+6Z91ZhPFnLto93C5mltxygRjmjuVeWaOm20NIBPfECa1dRrZUCAoAmYgRPrFAhPixJaLbHF3QwyEgW+dkxAaQf+neF7nJe3Vjz/ee3KtyjkUuQemTgGfAM0ROB9rET6wYf2dOqyFUCWZv+5iST8yTXQtLt0jaQNhsD3oEdrxQhw6T1mPJYhkQjqglsrg6YB2baQAb/AAbifPTPAp7JgkEw6K4PSTvDQR6g9xvV0WxtsNu23baNvlXSqB2oPaKKg12pFtCx8uw9T5CuW8+yTr3U6tLYl2A/P7qTavxOg9gA+9j+g/pWRv6s3mNxzkSSFHlE94qHWrC7f/prPltt8NOOqTye3uJNe7vkPQdh8h+tRUks6bbcmfOul1TJsGyHof0qmzq2fRzRUGk1IcehHcfr8KnqCQqfR6prbZL8DPYj0qCikvCzrSaXjyNs4K+/uKbKwIkbj1rC0x4PxE22AJ6D393vH61ow33vMmfPTPOLVUUUVqZxRRRQFFFFAUUUUBRRRQFFFFBX1WvtW/3lxE6XfrZV6EALvufZUESewkTUyOCAQQQRII3BB8waQ+J/DK6x7TM+PLW4hGOWaXSnMQ7jpZEZD/GD9Xdfq/B115H7UuGGKobTkSW07EtF4Bh9AQFgD6Ug5CQwbCo7d5WLBWBKHFgCCVbENiw8jiymD5MD51mbfha8ssNUpc8g5taMk2jakOFuqCjcpoRQuPNbvJmro/BN221o/teWFy1cYm11ObdnTWjDcyVyGnae+14gzHUG0opbwThX7Pp7NgXCTbRVZwADcYABrjBst2aWO579zVzkn/Eb7k/9aCakHjK7jZHx/GIH4mnPJP8AiN9yf+tZvxuhFu2M2Mv6J5D+GobPWp6/aMzpLe49wj4f8H50apgDJPSO3vPr8u1QGRmMmmf8vaP4fSqF66Z9owO3s7f7axy9tjVTRCW77D08/wCnzrt0UDsB8f51BopA7n5gAfkKtXQY711JStX8HDbQO/w86fVnNX2HrNaCwehY+yPy84qORHdFFFRdFeMYr2ig1nCdTlatyGmImD5bfpWb0vjoRb5toKbjWhijG4QL1t2tkNiEZSyEC4rFIBOQg1pOCbWEn/N/5GqmouaW0mXLtcq4LrlkVCrEIS2wHUWth9/MKR516GHrGHL2qPS+J0a7btYXJd2th4XDNRcYKerKSllzOMbdxIp9SE8Z0qsQVC3UIlRaYlXKXDMqh+qt3qG0T9oTcPHbAyliMcplHg4hy2Jx6gOU/b7PvEyRMqKoW+MWWF0hiRaYo/S0hgYxAiWM7ACZkR3Extx6yDBLgyBBtXPaYrCez7fWpx7wZ7AmgZ0Uqt+IbDYwX6txNq6NujqMrsv0i9R23PoYit+JrBG7FTy1uspVpVCqtMgHKAw7ee3kYB1RSe54lsLlkXULjJNu4N2d0CxjOU2ztG8rEyKcUBRRRQcFTkDO0do7n1mshY8Paiwga2UL2bXLsgEndmt3HDSBCNcDKY7IiHvsHfFn1HOtCzljEv7GGzpIcsC3sZxhvMTtS7TWdeywzshk9UWMwvKkdgU/e7du3pQdtwK+W6rmQRs0L3bpyYK4tlkAAXAlQQpOcZGCBUdrg+sAX6UCBdH7+88ZBsYlQWIYjqYmANhO9ae3MCe8Cfj511QZt+FaqbeLqoFwMw515jiGUxmVm4MQ4IceY9KdcL0xt2bVsxKW0Qx2lVA2921WqKArMeOh0W/cSfxUfrWnrOeNf3QJ9GH3gCq9vrVmr2jIKQSSBuIE/D/kfKlmu9rKO+5+Zn74IppZtYo/+VY+cTP41XvWCbYMdmj8B+X61jx81qqPQvHn+f8AP+dX7twxsaW2DBn7/wBavn/n9fUVIipdMxO/wrRLbxVRM7D4/wD5SbTaabi7ec/dvsRT2/3rl8H90LCRXlppG/fsfiO/yrqo+ze5v/ID9R/41BJJRRRQa/hAiynwqbVaVLgAdQwDKwnyZTIP31xw0fRW/wCBfyqzXoY+IwZeaoLwawCx5YlixO57tnlAnaeY5283Y9zXF7gWncMGtAhiSdzvIYHz2BzeQNjzHmcjLKipOKn9nW/pOmeZ7ZJJJAJIAJOwBJIAgAkkbmo04PZBkIJkHcseoENkZO7yqyx3MCSav0UC9uC2S6Nj7C4gAwIlCJHnHLWB29x2jwcC0+/0Y9nCJaMSFBAEwJCrMd4FMaKClqOFWnyySctmgsMhvsYO43Ij0Zh2Jq7RRQFFFFBwWbICBjG5ncH0iP1rODVaq1ZsnFnuPiXBR7kDEEqQkctiSdyCoj4Toi5yAxMEE5dMD3HeZ+UUivcUu2ASyteBdkEAKRh1Ewq7/Ri40mBKKo3agq3ON37Rsrcxl7qoS1twWl7KHFQwx9t+vdekeomWzxjVsbMWAoZ1W5ml0EdNotjAMQWuwzdJ5YE7yen4/cB3tIohSOY5XElZJdghhQCFmD1OB2M1Fe8S3raMW04b6RlWHw6c7wGeajExaVRuZNwbAwCGpopbwriZuveRkx5b4iGykSQCSBAMCSsyJEiCCzKgKznjb91bHq4+7vWjrK+N7v7tfTq/5/pqvb6rNXtCG7tbb/M0fKf6Ves6UNobnn9Irf8APkaU37nQo9DJ++tTwqz/ANE49I/2hTWTV99/6051lL2njqA2Pf3+/wDT5e+gW28ht5H9KaC0AIA2rpRHaufJLiLhgKTtt6HvPqPSrvLLCZA/l/SoK9uMYHwP5/1rsvfp2Y9oNz7IEe8T+M1xdGS7bH8j3Hy/rXqj0+6pEsnt6iPnIj9aWLMpOOL91QYyA6VkEiQSoJB94O1R89ftL94pt4gSLu32V/UfpS2uZTlsU43sla3h+qTlW+tfYX6w9BSvXcJd9TzQlm4pwwuO7B7IAOS2wqmQ231hORykKAW3B3mynwj7jH6VxxRbrWtQqABjaYWirnIuUPuGMNEEN91bsfEYsvNZrh/AuIWjZX9oU2rZSQWOWIt6cMJ5cEFk1GxEAXViDBSz4f4RrUvWbmpuK4RL6GLrsTnyCrMCihmDJd3AUAMsAbgT37Ors4rayuqzEsS2yKcVxm4zOYGTTkIJ8wMaY8KN+W53YzAgdMXGA3BJMpgd/Oe3YScZ/UcJ4kN01P8A8dhuciL5S6MlUpiy5NZgGI5Z9WD86TQ665bzBwJYjF7jLcNsNcxXncrJe9tpKknEg+1lW1ooEXCtDqkvB7t4OhS4HHYZza5bKuPSNr07/XXvAh7RRQFFFFAUUUUBRVbX61bShnmC9u3t63HCD5SwmqK+JtMYi8hUgnIMsSDaAWJyJbn28YBBzXfqXIG9FJ9L4n0twkJeU9SKImGL21uqVPmuDqZGwnenFAUUUUBWC8S6jPUkTsrBfwiP1+dbi9fC7dzEwO8ep9B8a+aAF2zfzfMjyEmfn/zaqN9+l2mfdMNZg5LCCJxaDHvn+vwrVcFs5aaPt5fjtWMttuS2/NYiPduwn7z+A9a3mii1YUn6qSfumqvx5O2p7OySMjRXVx5JJ8ySfzrPa7jxH7sCPInefeB5D/m1VSd8L2mBH2R8+/31zeAA2nf8Kq8N15uW1f1Hb0IMGPmKl1DdLERsp7+RE+7epziUseackR/yauaa5Fy2G7F13+ewb038+x+6slb4kq7q2R77dp958/lT3h+t5ipcA77x5AgwR8JFdv8AE2fZ34lH0o/gH5mlNM+PdrTpLIwMdpXttJO477dxHn5KOYfsN/t/9qjt9qq1+sabw1elGX0M/I/1H405rKeHdQRdIwbdT5p5QftfGrXi7jVzT2VuJghL4k3cYjBiMZuomWQUddxARIBmAdWm9wZts5k0NFY2z40bNUa0nXdwHWyMFxskKUZJ57c7IWjHSjmenfv++bBc3sIqYZBjdPc2+YucWulYkM2+MDvJi1W19FZD++LOowt2w5tLcCtclpLAGFCibQMrzJHVtjWi4PrjetByuDZXEZQcgGt3GttDQJWVJBgbRsKC7RRRQFFFFAUUUUFHXcKt3mRrgY4dlzYIYYMMkBxaGAIkGKz+j0HDTymVieg3kZ7l49Fq5p5Ls52xexYEMQTge/XWqa2MszMgEe0QI96zHzIrO2+B6ZCF55DRbCAtakYOpXFSu83ULbgyzv7gA6fgGh2tkiMrTBOc3tKipbOOXtFVUA9ziKbNqNOZJa1sodssQQrdiwO4B99VNP4ctJ2Lezjvj9i0k7KN4sr958oAiu+G1VRymIdQoUnH6vJG/Qd8bC7we527QDddPbIBCoQdwQBXv7Kn2F/0io+FaPk2LVqZ5dtLcxE4qFmPLt2q1QQXrYVHgACCdhHlWH0vD5EE7bCtxrj9Hc/gb8jWVs7KvvYfn/SsX5mVknGnR4qDT8MBvW1O+/yA84+VaDxJqIQIPrHf4D+sfdUHA7eV1n8lED4n+k/fVLjd/K83ovSPl3/Ga5rvx09/aV/ls/0RccuY2LhH2Y/1ED9ax7HJkQGCxVB59zHatxrNOLiMh7MI+Hofkaz/AAvw463Q91lIQyoWTJHYmQIjv8fx5hZItaDRaYW0VF7KI+Pqfmd6mor0VAYTiYFvUXFUYgEEACBBAOw9JmtJ4X/ce7Jo+E/zmrHEeE2r0FwZGwIMGPT3irdm0EUKohQIAqeWUsF23dm2yHyOa/Ee0Puk/KqteqYoNQtckXOCtF5PiR/tNau5dAIBO7GB7zWQ4aYu2/4hWyrX+P61m3+SNvEQVmV0ghrgHUOtUkZLlAnMYlSdslk9QmVPEFs28wlw7lcAoL5BMisAxMbd498b0wu6K2whraMOrYqD7Xtdx5+frUP9kWP8C17OP7tPZknHt2knb3mr1Kgnii0ZhLhhVMwmJZxbIQPniXi6nnBkwTFNdBq1u2rd1ZxuIrrOxhgCJHrBqJuFWD3s2jKhPYX2Vgqvb2QQIHlA9Ks2bSqoVQFVQAAAAABsAAOwig7ooooCiiigKKKKBTxrg5vtbOYUKrqQVykOIIEtA284n3gSDQveFctzcAfEqGCEFenUKMTlIjn7b7Ye/bS0UGcveGCXyW6FXG4gTFgFD832SlxSo+kEx35axBAKz8L4E1q4jm6Gxtm2QLYWRkWAEGFAkCFAmJM7Q8ooCiiigr8R/dXP4G/I1mCvQseW9aXijRaf+Ej79v1rOYEwojeF7+pj5/lXn/mS3KSNOjxTfhY5WnLnuQX/AJD8B99Zsn1rScfcJZCDzIX5Df8AQVmqnt+uY/pLV99y/Yoooqpa9oFdBPPsPU7V5j5jcVL43y45oooqLoqzqLMJbfyYEfNTH5R+NVqeaLT83SlfNWJHx7/jMfOpYY/LsQyvOUq0J+kt/wAa/mK2lYey0Mp9CD+NbitH4/iqd/mCiiitCgUUUUBRRRQFFFFAUUUUCHjXDrz3SbeJV0tIxLlSmF7MsAFOUqx9N1A7GQvfhGvlSL8FlXmNKZyE1HSp5fsi42nj3K3qctSS+UQuGPfI5ZT2xxiI88vl51n9HptXatCGLMbWRVi1wi4qjbK48yxJ2kL0DtJNBFptBxBrrc28FtM9vZGBYKvMyibe2QNrYdoaDtk1/wAM/tJss19iWzKpmuLG2nQrsoCw1zE3SIEcwLAiqYua0t7LYkR2UQoN2GkPs5AsyI+u3wTvTajXNGSKhnfYNHVbBA3G0NcI/hG58wfw/qv3H+dEP6r9x/nSzht7Um9jdUcvl+1AHWCB2k9+o9/KIEAs4oF3Fy4suZXsPI95EefrWas6t1IPSYIPY+RJ9ffWi8RPFqPVgP1/SsxWPf7tWmfxNfEVxm5RBWCCw2PnHvpPDeq/cf50w4gemyP/AKx+Z/lVKobL3LqeE5jxxDeq/cf50Q3qv3H+dd0VBNV4i0siM0bA7dvfUujUzAckAeg2Hv2+dSXrKuAr+R2I/KuFxUY21Pfc9gT23J8vcJrR85zrvfpJXLuB3IHxMVziT3Me5f5n9IrpEA7D+Z+J86zuOeev2l+8VovDerQW2l19qfaHoP5Uhpzwdos3/cpP+01ZqvMle2dxJLupQkkMoBJPcedO+M+LrOm5WYZ+YjXBg1rshQEAPcUu3WIVAzHyEwCmrSWuGWr9pDcXL6I2pyYEKSpMFSIYMikMOoFQQRVn49+6hvn1HtzxLpVym8so2BG5MgOTAA3A5V2SNhyn+yY6PiHTZY81ZyKdiRKsFbeIgMygnsC6gnqEpBwPQ6gjA3UBuHUEZai1zM7V5CULFSFIvOxNsjynaKY3eGaE4yUHLuXIi6yw73FuPbaHEqXCk2zK7LtEVqZk1vxNpjzPpIW2uZciFKhWYlSe4CoTPaIIJrnWeKdPb7sWIa4pxUwDbR3aWMKAOU4ymMlInYxSu+HeHujIT0MmRA1N0fRFWSBFzazi7KFHRuNthU2o4PoWVwzAqwa8R+0XAAtxXVmA5nTbYXbnaFlp7gQFzUeJNKgJa+ggkHeYxLq0x2Cm1dknYctydlNTavjVi07JcuBWW2brTMLbGXWxiFHS3c/Vb0NK9Tw3QXndGKm4WF5sbrq0hWt5KysIAXOQpiWJIlpNjW8O0t+6lzJGvctuUeYWUKVdC62ssWEXGBMbgxOwgOtZ4o0tsXSbmRtI9xwgZyFts6t2ETlbdYJ7o3oa7fxLpRlN4dJxOzdxlIAjeOW4MdijAwQRVUeDtKUtq6vc5dk2QWuXJKsjW2YhWA5jLceXABOXfYROnhfSgsRbMszOfpLkZMtxWYDKAWF25JHctJ3AIBjodal5crbZLJWdxuPcfv8AeCD2NFe6TSJbBCCMjkdyd4A8z6AUUFDi3FXtFgtpnOAZYVyGMOWUlVIEYr3+2Kr3OJ6hC828ggJJCvLmLmyAD1RduonmD3S+ooMtp+N6ltzZYCICm2ySQdQCze10nC0YBPtgyQRNvTcZuG+lp0AyZ0PS4nEXCLgJ2APLHQTPVMkQS+qPkrlniM4xygZRMxPeJ8qCSiiigT+Jh9Gp/wA36Gk6215BaOrmAT7sZ/On3iAfQn3EfnSvhNsNauhhIlD+JrLsnc+f4acLzBBxZYNof/Un61Rpv4lH0i/wfqaUVVsnMrFmF7jBRRRUEzDgulW5chuwEx67xufnVfXheY4UQAYA+G1XPDn73/tP5ilrnc/Gp30iE9q5oooqCYppoWjT3z6wPv2/WldaLw7bDWnBEguQf9IqzVO5cV7LyEV61iF/zLl8JJA/AT861HC9LjbtkzkFPmY6jO6zBPvpNxlBz1WNoRY909q09XaceZVVty7jCDU+Gg1tE5jsFCIpbDotAjmKuKje4gwJPkdo3me34dthmYu5yLGDhiMnVzioUAboPjJmSZpxRWhQSjw1a5meT7utzHoIyVlad1kewFgGInz3r1fDlsNObxmtzHojNShDezPa2oiYjymCHNFAl1Phq04glh0YSMZjG6s+z3i+5+73yabw4iXLVwXbpNsswWUCMzc2WZQg3+mbcQdhM7y6ooCiiigKKKK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8" name="AutoShape 6" descr="data:image/jpeg;base64,/9j/4AAQSkZJRgABAQAAAQABAAD/2wCEAAkGBxQTEhQUExQWFhUXFxgWGRgYGBgXGhgZGhgfGx0YGBgaHSgkHRslGxwcIjEhJSkrLi4uGR8zODMsNygtLisBCgoKDg0OGxAQGywkICU0LSwsLCwsLCwsLSwsLCwsLCwsLCwsLCwsLCwsMCwsLCwsLCwsLCwsLCwsLCwsLCwsLP/AABEIANsA5wMBIgACEQEDEQH/xAAbAAACAwEBAQAAAAAAAAAAAAAABQMEBgIBB//EAEEQAAIBAwIEAwQHBQcEAwEAAAECEQADEgQhBRMiMQZBUTJhcYEjQlKRobHBFDNy0eEVFlNikqLwJIKy0kRj8UP/xAAZAQEAAwEBAAAAAAAAAAAAAAAAAgMEAQX/xAAlEQEBAAMAAgICAQUBAAAAAAAAAQIDETEyEiEEUSIUQWFxgRP/2gAMAwEAAhEDEQA/APuNFFFAUUUUBRRRQFFFFAUt49duLam0WByAJVciB/oeBMb4NHoPaXP+NDebWaO1a5pDWtUzJa1DafIo1gKxZe8ZHb/MaV8b4rdsubSOyG3e4YkvduPtdZlYXCTuNuoiMvM+dBobHGdQxFsW+sIjlnVuzoSpZQBDFkuArsR0bDKKL3GNTkbYtjPEERbuEHISDPZQnnkesoQIJgK+H+JtTcvWrKJp8jc1QvXAr4uNK9lS1pQ05MtzGGY4svchYNEeO74srew0zm/pDqraoWm0FuW05V5pOU82MwFhkYYmg0q8W1JOItbwdzaugLCkgmYD5xICxhOLb1NY4nf51u29vpYsGZbbwOjIEsTCgezO5J8lpJZ8S6wX+U405H7Y+ilVuAljpTqEubuYUCFK7zuQV7VX0/jm7dtZILVts7GmhkuXSNUbTXb9oKrKDgoUCWUTlLbAENAuv1D3lTEogvEMeW37sC7AzYYnIpbbJewfHvBL+vmNnxteZBqugFtHZOBY8lbj6xrBumCekDqMHssZedMLfiq4byi61oizq7tlrlpri22VOHtfLMoZphpBU5Yx5lQaDfUVkvBPiW7qrl+3dCdFvT3UZEa3K3w5AKO7NthMnEkN7K+etoCiiigKKKKAooooCiiigKKKKAooooF2v4ry3FtbV260BmFsJ0ITGbZusiQdlyY4mBUN3xNpVDE3lAUkEw20Akt23QBWOfswjGekxY4jwi1eIa4GlREq725WQcXwYZrI9lpHfbcyi/Y+G8t1YFbd4up5jX0Qi9buAhGcgKpTOMYA2iNqBpY8TadgYZpU3AVwct9Hda0TiFJjNCB6/Hap+F8atXxca20pbZFz2xbOzbvKyGd1KXV3Mbz8SuucM0B5lssk3HJZee4bNLp1DRDyuNxy5AiMt9tqscIXR6a3Fh7aWzyxPMyUlbYsIAzMdwlkLE/UM7yaBp+1J9tf9Qo/ak+2v+oVG/EbQdkNxFZVyZSwBCxJbf6o9ewrw8Ts/wCNb9jme2v7v7ff2P8AN2oJf2pPtr/qFH7Un21/1CoLfF7BEi9b9kvuyjoBgvBPsT9btXNvjOnOcXrfQAW61EKyqwaZ9kh16u29BM120WDE2yyggNKyA0SAfIGBPwFRXk07TkLTZRMhDOPaZ7xJj0mrFrV22YqrqzAAkBgSAwkEgdgR2qagq6TRWUVOVbtqqKVTBVAVSRISBsCQJA9BXNvhVheYVs2gbpm5FtRzCPN9uo+81M9neVOJ8/MH4j9djsN6Sca4o0i0Ok/WIOxnyDfp3+VRzymM7UscbleRc1+osITKrnln0qpYPjhnJ2zx2k7xt2qhwTh+kNn9nK80F2usL6o7XLjOXa4wjEtkZ2AjyAilN1ce/rH3wP1rvlkHY+kfzBrN/UZdaP8AwnGl13BLVy09sDlZLjlahGAyzgEDsWklSCrSQQQSDDwTw7a0ykCbjM5uF7gt5ZcsWukIiqgFtQgCqBHxM1OGcZbIC4clO07SPu8qel2JIUgAbEkEyfQbjsI+/wB1aMM5lOxnywuN+0Wh4ZZsiLNm3aERFtFTaSY6QPMk/En1q3WR1i6pNRqbuZVFVmtF+ZyRGmHU5F8IqczKQ1snzy7RHb4nxK4A6WVVHstdTJOpS4uMlt0NwHmL9CrCQCS//ZNFsqKo8EvXXsI19MLu4ZZB7MQDI8iAD2B33AOwvUBXF65irNtsCdzA2HmT2+Nd1y7gAkkAASSdgAPMmgy/C/GIYLzrRR2dUAU5DN1tlbZJgFjzGIZCyFbTNkPZEY8eWyRFi9jjcLTyw4KcnEcvOYc3lAPz9k5C1xS7Yttp2S0rxzNRbFtioJChCURBjduMt3pn17jvU39o6OWQInQ5VlFozm55eyhdyxlT6j3GaCpqvG1tFLtY1GIQuxi2MMUa4wZWuAyERjsCDGxMir3D/EaXb3JCNMuuRNsLKvcXEKXzJi0xkKRHpuBf0tqy9tWVFwZRAKAdJWIKkbdJiD8KnXTIGyCKGgjIKJgmSJ9Cd/jQS0UUUBRRRQRtZUtkRvjj8u8R2pHptDYuqFGpe6BIQZocVNp06YXcYXCcjJMDc08NrqykzGMSY7zOPaffWc/u0HtlDfBXpVQoIQBCGjEPtlEMqFFI7BdyQvajw5bYMMrgV8swCsNk73BMrIxe4xEET9bKutXwa3k1zmOjMVkgp/mWBkpG/MI9e0RSq94PAko6kkWVhw7KBba0SsG4QbZW1OBEyx6t6Yajw8GGmGQ+gxiUDA4ujSonoabYAImAzCPMBZ13B7d8EsW6mDyI2IQoDBB7AzBncb7SKp3PDlpcWN24uJXHe2ALhbpcDCAxcgx7JPluZrf3QEN1oZFoENazD8u2bc3AX6tjIAxAIBgnvNc8KIYhoOTMzlAbkm5nKXJlXiFLbyFXtFBKfDCSCbt4kbjdNmBDBwMNjkAY9mR2713e8N22nJ3LHct0Tl9F1RhjM2E2iNzt2imvg+3ymtnlkkKBKOVWHyOKm7kAYEgNBIk7GK0Wnt4oqzOKgTAEwImAAB8hFBR4bwVLDFkZt0VMehVhVVQYRRLQo3MwNhA2plRRQVuI3ilp2HcDb4nYVkbbKTBEzMz2PxnvWr4wk2XHun7jP6V874n4gs2CVuPjsCforrgekughPiZ+FZd8tykjTo58aaa2YESRI7jIiD6yNth3P9LVhumDsapLqOZaBUqQ0HJTII9Zjcfd8BVLjPH7dlkW4+JcgKqo913PaAqxHcbk+faqJLV/1IYahoAiCTsN539/ujf4Ctlwy4GtKR6bz3nzn3zv86wmi1S3hzFyx7LkhQ+8lWAI327eXvrVeGH6XX0IP3j+lW6LzLindO49MNZduYXeWhDqJSccbhicRuSAT0kkDvt60lPHbwHMFp2R2QqCpDC2xuCQuIORFtWIYyOaBEgK1nVeIQt17QTJlZEAzUEs5tQSu5Fv6ZerfcER2mt/esZCFXGCT1jLuIQD/G7za7yV33rYypBxq/liLO/0YBYP9ZrQLkhIxHMbYbzaPlJR1oLzPaR2XFmVSV32JEkbgHY+6kOl8VZHDlzcxtfWCgtc5XkZIQc9dxJ6W29nLvSeKQ5sg2ynNYASwJGVu067LO55yg/VBB6jK5BoqKK5dAQQQCCIIO4IPkRQUOK8RtWDncBkIxBUScS6KwH/AHFKqIdIrGAoaSYJieW7HpkwAGVyBt7DRsDVjiK6e2bJudPLyZAoaAoXFiyoI5ahhJYYqcDsQKqjgmkQp5MF5IJdiYwduozM4s7Se8yZgQFu1xfTqVtq6xuBHYQVEfPIEHsRJqZeLWcEuFwFubqTtPyPbuPvHrS7hnCrQDMbmYbKym5UKoYDlrLGSCkbQNtgN5k4jwtGW2oui2EkSSZNswzIDkNoUd5ELuDQW34xZEzcXbbv55KoAHcyzqBAMkgeYm5Zuq6qykMrAMpBkEESCD5gik9ng+ltNI2YsvdySWLqyzvuS1tdzuYMzJpjpmt27aKrKEVcVlh2QR3J3gDf4GgtUVytwEkAgkRIncT2mig8wOU5GIjGBEz3nv7qzGn4DfS2oQWbbrbS30PcAfC1cUM7qqt7TggDtB3320rK2WzALjEYnLL1yyiI8o+dZ4aPUrbAtI1t4RXbmq5dgjguouBljmFCXIDsAZHSAQ8Xgup6hzCv0YRG/aL1wghIyYMgGZbfMR7I2ktXd3gd/mSt+5ywtwBec8gtzIJLKxc9agEno5Yie1Vf+uuPfVLlxMSYJS2qExqABbztSVn9nkkn2e8Elrx02rVrjKZ3ZkUm2FIFwkWwcZXJAAW3jKdyDQd8K4ZqEuW2uXMlFsow5txwTmxBCsBLwVBuE74wFUdntJeH2NWLr824Ht8uF6EEtigyBBmZDkgiOoQT2FS5Y1q2mfmMWVGIQLaIkFoAAST0YmJ7j5UGlorL6mzrjsrGIf2+SSZVgA8KACGxIKggjYwR1WLmj1hZvp3CksRAs7Am9AE2zsByQPPvM70GgorNfs2vYvN3EFjGK2tlxuY4lsp3NqZUbgxIklxwizcVGFwlm5l1pJB6WuMygR5BSBB7RQReILc2SfskH9P1rI6rTJcUpcRXQ91YBgYMiQffW9vWwylT2Ig1kOIabl3GXeBEE+hFZd+Nl+UadOX1xVAjtQNKHZekEgypIBg+o9D769qS20AxMmBt8ZP4Vn7fK6ptdiCAu8Dc/LtTbwwnS59SB9w/rSTiSkXCQNxAI9R5fOO3/IeeFroNto+1P4R+lWaJzNVs9DZLKgsQBLHJveQAs/cAPlXeI9K9orcyvMaMR6V7RQFcusggzuI2JB+RG4+IrquXEgiSJHcRI94kEffQLtZplyRVvm04tuB1Kzm2MMm+kkkqcOozBYTM1RbgNlhzBd6XJdWHLIOfMb2o6wTeYiZEADzabHF+CG8bR5m9tWQkqCXW5iLgOOIBKBhsIDFTHTBqHw05QW2vA2xb5YXA/YtqSeuD+7aBA9v5kLNzgts2UU3CBbuPdzGKwS7M24gAAkiO0CCDUXD/AAyiqM4LZ5dgQoW4GtopKjZUS2kwJCA96gbw5ca4xN0YcoqNmO7HUSoGcBALtvaN+UvouLTgvDGsZ5XM8jMxB8923ILHzO0x8IChpfCqKILkxAWAoOI5cyQJLEWxv5SY8on0/hu2u5ORyRt1QAYFYgBYGyLMfGndFAq4PwRdOxKsxlESD26FgGBtPvET5zRTWigiYtlEDDHvkcsp7Y4xEeeXy86yekfXoqSHYpaFo5wcyHtnnHEEluWxHb2kfY7TrHvQ0FWxCls+nHb6sTlMb9o99IbXF9SEYtYYMMruLDfl45BAbZYF5DJ5HYEjeCHf7Rrek4p9WUxOxytgjPM7Q1wzH1B75hu8U1Vu2110BVMTiVCNdkoCiy5CvkXVRvkQm+8nq/x68JIsNsXXsSCA1sLdIIGzBiQA20GTscZ9Fxi6bi23tQbjGNmGCqis2cgb9SgHzJPaKA4nd1i/ughYW1JOLMrOLd4kKvMEA3FtD1hiJ7Far8R1guvbCBsbbNtb7y2oCmeb3+js9Mb5t69GnooM3ptVrWUkoqNhcO6lgWW462xGS+0mLHYH4dhzf1evUHFEc5QDiV2DXQJAYzIWySdo5h7D2dNRQJLN3VG8geOXmSYSOki8ApOR7Y2jPmW9DAd0UUBSDxOglG8yCPuiPzNPiY71muP6xbjKEM4zJ8t47evaqt1nwW6pfkVVY0uow8ge8fGq9FYpeNVnXTuSSTuTTzw5pyFdlMZNBkSDA7xI38p/pCGtB4ZvdLp6HIfPb9Pxq3T7q9vqr+Ik1rNbGnUA2+Zd5hcKjsdPetradJLbXXtN2K9JMggA0P2fiRAAd1kQXb9nN0ALqSMgAbWeX7MDisQTHYkanVs+NzED2DiQZbKDtjHw3mkdviF1HQLmyXWS2vNUq4eGa4wDYsUVFmI3J2IANbWR4ljWrp7wyum6b5YGdOWFpmUlbGQw2UkAXfMHyg1V0dnV2rWpuahna7cuaYKqk3FA5VlX5aIOhecbs9hAyO25t6HXaolLl1ekAq6pauAEll61DHMgbjdR9Y9oJ6Gv1mCMyKuQlos3HNqMe6Lcm5kTAAiIneDQLrR4sFLQC3NY4ObJi3gj45oBILpcshoDAahXIlIGosWrvIVXcc7lgM4URzMd2C+mW8UjOv1qhujJpaJtNv13sLcK8DpFocySBO/qGuhvXybouBRtNshSvdnGJyY5EBUM7e15UCz+xdRLOtzlubYRfprl0AgXt2LqM4a4hGQ2gxHmf2LqiBN5hCkQL1wx++jqxBbdrG53i2RvvlEn9owu5/dv3Fgk3PpINyGAX/8AliEyHtZHzq0yawXFEs6Q4JPJX67lWJXctjgMQFA3JJO1B5d4bquvFkOReDzbqAK1xmxwRYnEj6QEMDt2Em94f0Vy0jc4qzsysSCWmLVtDJYAkyh3+FL9NZ1qoFJLGMSzG2W6bSENttDOtxPI9amBBqThp1K3xbcsyHnXGZgpxHNfC3kPJldCvmBYYHuKDQUUUUBRRRQR84ZYdUxl7LYxMe3GM+6Z91ZhPFnLto93C5mltxygRjmjuVeWaOm20NIBPfECa1dRrZUCAoAmYgRPrFAhPixJaLbHF3QwyEgW+dkxAaQf+neF7nJe3Vjz/ee3KtyjkUuQemTgGfAM0ROB9rET6wYf2dOqyFUCWZv+5iST8yTXQtLt0jaQNhsD3oEdrxQhw6T1mPJYhkQjqglsrg6YB2baQAb/AAbifPTPAp7JgkEw6K4PSTvDQR6g9xvV0WxtsNu23baNvlXSqB2oPaKKg12pFtCx8uw9T5CuW8+yTr3U6tLYl2A/P7qTavxOg9gA+9j+g/pWRv6s3mNxzkSSFHlE94qHWrC7f/prPltt8NOOqTye3uJNe7vkPQdh8h+tRUks6bbcmfOul1TJsGyHof0qmzq2fRzRUGk1IcehHcfr8KnqCQqfR6prbZL8DPYj0qCikvCzrSaXjyNs4K+/uKbKwIkbj1rC0x4PxE22AJ6D393vH61ow33vMmfPTPOLVUUUVqZxRRRQFFFFAUUUUBRRRQFFFFBX1WvtW/3lxE6XfrZV6EALvufZUESewkTUyOCAQQQRII3BB8waQ+J/DK6x7TM+PLW4hGOWaXSnMQ7jpZEZD/GD9Xdfq/B115H7UuGGKobTkSW07EtF4Bh9AQFgD6Ug5CQwbCo7d5WLBWBKHFgCCVbENiw8jiymD5MD51mbfha8ssNUpc8g5taMk2jakOFuqCjcpoRQuPNbvJmro/BN221o/teWFy1cYm11ObdnTWjDcyVyGnae+14gzHUG0opbwThX7Pp7NgXCTbRVZwADcYABrjBst2aWO579zVzkn/Eb7k/9aCakHjK7jZHx/GIH4mnPJP8AiN9yf+tZvxuhFu2M2Mv6J5D+GobPWp6/aMzpLe49wj4f8H50apgDJPSO3vPr8u1QGRmMmmf8vaP4fSqF66Z9owO3s7f7axy9tjVTRCW77D08/wCnzrt0UDsB8f51BopA7n5gAfkKtXQY711JStX8HDbQO/w86fVnNX2HrNaCwehY+yPy84qORHdFFFRdFeMYr2ig1nCdTlatyGmImD5bfpWb0vjoRb5toKbjWhijG4QL1t2tkNiEZSyEC4rFIBOQg1pOCbWEn/N/5GqmouaW0mXLtcq4LrlkVCrEIS2wHUWth9/MKR516GHrGHL2qPS+J0a7btYXJd2th4XDNRcYKerKSllzOMbdxIp9SE8Z0qsQVC3UIlRaYlXKXDMqh+qt3qG0T9oTcPHbAyliMcplHg4hy2Jx6gOU/b7PvEyRMqKoW+MWWF0hiRaYo/S0hgYxAiWM7ACZkR3Extx6yDBLgyBBtXPaYrCez7fWpx7wZ7AmgZ0Uqt+IbDYwX6txNq6NujqMrsv0i9R23PoYit+JrBG7FTy1uspVpVCqtMgHKAw7ee3kYB1RSe54lsLlkXULjJNu4N2d0CxjOU2ztG8rEyKcUBRRRQcFTkDO0do7n1mshY8Paiwga2UL2bXLsgEndmt3HDSBCNcDKY7IiHvsHfFn1HOtCzljEv7GGzpIcsC3sZxhvMTtS7TWdeywzshk9UWMwvKkdgU/e7du3pQdtwK+W6rmQRs0L3bpyYK4tlkAAXAlQQpOcZGCBUdrg+sAX6UCBdH7+88ZBsYlQWIYjqYmANhO9ae3MCe8Cfj511QZt+FaqbeLqoFwMw515jiGUxmVm4MQ4IceY9KdcL0xt2bVsxKW0Qx2lVA2921WqKArMeOh0W/cSfxUfrWnrOeNf3QJ9GH3gCq9vrVmr2jIKQSSBuIE/D/kfKlmu9rKO+5+Zn74IppZtYo/+VY+cTP41XvWCbYMdmj8B+X61jx81qqPQvHn+f8AP+dX7twxsaW2DBn7/wBavn/n9fUVIipdMxO/wrRLbxVRM7D4/wD5SbTaabi7ec/dvsRT2/3rl8H90LCRXlppG/fsfiO/yrqo+ze5v/ID9R/41BJJRRRQa/hAiynwqbVaVLgAdQwDKwnyZTIP31xw0fRW/wCBfyqzXoY+IwZeaoLwawCx5YlixO57tnlAnaeY5283Y9zXF7gWncMGtAhiSdzvIYHz2BzeQNjzHmcjLKipOKn9nW/pOmeZ7ZJJJAJIAJOwBJIAgAkkbmo04PZBkIJkHcseoENkZO7yqyx3MCSav0UC9uC2S6Nj7C4gAwIlCJHnHLWB29x2jwcC0+/0Y9nCJaMSFBAEwJCrMd4FMaKClqOFWnyySctmgsMhvsYO43Ij0Zh2Jq7RRQFFFFBwWbICBjG5ncH0iP1rODVaq1ZsnFnuPiXBR7kDEEqQkctiSdyCoj4Toi5yAxMEE5dMD3HeZ+UUivcUu2ASyteBdkEAKRh1Ewq7/Ri40mBKKo3agq3ON37Rsrcxl7qoS1twWl7KHFQwx9t+vdekeomWzxjVsbMWAoZ1W5ml0EdNotjAMQWuwzdJ5YE7yen4/cB3tIohSOY5XElZJdghhQCFmD1OB2M1Fe8S3raMW04b6RlWHw6c7wGeajExaVRuZNwbAwCGpopbwriZuveRkx5b4iGykSQCSBAMCSsyJEiCCzKgKznjb91bHq4+7vWjrK+N7v7tfTq/5/pqvb6rNXtCG7tbb/M0fKf6Ves6UNobnn9Irf8APkaU37nQo9DJ++tTwqz/ANE49I/2hTWTV99/6051lL2njqA2Pf3+/wDT5e+gW28ht5H9KaC0AIA2rpRHaufJLiLhgKTtt6HvPqPSrvLLCZA/l/SoK9uMYHwP5/1rsvfp2Y9oNz7IEe8T+M1xdGS7bH8j3Hy/rXqj0+6pEsnt6iPnIj9aWLMpOOL91QYyA6VkEiQSoJB94O1R89ftL94pt4gSLu32V/UfpS2uZTlsU43sla3h+qTlW+tfYX6w9BSvXcJd9TzQlm4pwwuO7B7IAOS2wqmQ231hORykKAW3B3mynwj7jH6VxxRbrWtQqABjaYWirnIuUPuGMNEEN91bsfEYsvNZrh/AuIWjZX9oU2rZSQWOWIt6cMJ5cEFk1GxEAXViDBSz4f4RrUvWbmpuK4RL6GLrsTnyCrMCihmDJd3AUAMsAbgT37Ors4rayuqzEsS2yKcVxm4zOYGTTkIJ8wMaY8KN+W53YzAgdMXGA3BJMpgd/Oe3YScZ/UcJ4kN01P8A8dhuciL5S6MlUpiy5NZgGI5Z9WD86TQ665bzBwJYjF7jLcNsNcxXncrJe9tpKknEg+1lW1ooEXCtDqkvB7t4OhS4HHYZza5bKuPSNr07/XXvAh7RRQFFFFAUUUUBRVbX61bShnmC9u3t63HCD5SwmqK+JtMYi8hUgnIMsSDaAWJyJbn28YBBzXfqXIG9FJ9L4n0twkJeU9SKImGL21uqVPmuDqZGwnenFAUUUUBWC8S6jPUkTsrBfwiP1+dbi9fC7dzEwO8ep9B8a+aAF2zfzfMjyEmfn/zaqN9+l2mfdMNZg5LCCJxaDHvn+vwrVcFs5aaPt5fjtWMttuS2/NYiPduwn7z+A9a3mii1YUn6qSfumqvx5O2p7OySMjRXVx5JJ8ySfzrPa7jxH7sCPInefeB5D/m1VSd8L2mBH2R8+/31zeAA2nf8Kq8N15uW1f1Hb0IMGPmKl1DdLERsp7+RE+7epziUseackR/yauaa5Fy2G7F13+ewb038+x+6slb4kq7q2R77dp958/lT3h+t5ipcA77x5AgwR8JFdv8AE2fZ34lH0o/gH5mlNM+PdrTpLIwMdpXttJO477dxHn5KOYfsN/t/9qjt9qq1+sabw1elGX0M/I/1H405rKeHdQRdIwbdT5p5QftfGrXi7jVzT2VuJghL4k3cYjBiMZuomWQUddxARIBmAdWm9wZts5k0NFY2z40bNUa0nXdwHWyMFxskKUZJ57c7IWjHSjmenfv++bBc3sIqYZBjdPc2+YucWulYkM2+MDvJi1W19FZD++LOowt2w5tLcCtclpLAGFCibQMrzJHVtjWi4PrjetByuDZXEZQcgGt3GttDQJWVJBgbRsKC7RRRQFFFFAUUUUFHXcKt3mRrgY4dlzYIYYMMkBxaGAIkGKz+j0HDTymVieg3kZ7l49Fq5p5Ls52xexYEMQTge/XWqa2MszMgEe0QI96zHzIrO2+B6ZCF55DRbCAtakYOpXFSu83ULbgyzv7gA6fgGh2tkiMrTBOc3tKipbOOXtFVUA9ziKbNqNOZJa1sodssQQrdiwO4B99VNP4ctJ2Lezjvj9i0k7KN4sr958oAiu+G1VRymIdQoUnH6vJG/Qd8bC7we527QDddPbIBCoQdwQBXv7Kn2F/0io+FaPk2LVqZ5dtLcxE4qFmPLt2q1QQXrYVHgACCdhHlWH0vD5EE7bCtxrj9Hc/gb8jWVs7KvvYfn/SsX5mVknGnR4qDT8MBvW1O+/yA84+VaDxJqIQIPrHf4D+sfdUHA7eV1n8lED4n+k/fVLjd/K83ovSPl3/Ga5rvx09/aV/ls/0RccuY2LhH2Y/1ED9ax7HJkQGCxVB59zHatxrNOLiMh7MI+Hofkaz/AAvw463Q91lIQyoWTJHYmQIjv8fx5hZItaDRaYW0VF7KI+Pqfmd6mor0VAYTiYFvUXFUYgEEACBBAOw9JmtJ4X/ce7Jo+E/zmrHEeE2r0FwZGwIMGPT3irdm0EUKohQIAqeWUsF23dm2yHyOa/Ee0Puk/KqteqYoNQtckXOCtF5PiR/tNau5dAIBO7GB7zWQ4aYu2/4hWyrX+P61m3+SNvEQVmV0ghrgHUOtUkZLlAnMYlSdslk9QmVPEFs28wlw7lcAoL5BMisAxMbd498b0wu6K2whraMOrYqD7Xtdx5+frUP9kWP8C17OP7tPZknHt2knb3mr1Kgnii0ZhLhhVMwmJZxbIQPniXi6nnBkwTFNdBq1u2rd1ZxuIrrOxhgCJHrBqJuFWD3s2jKhPYX2Vgqvb2QQIHlA9Ks2bSqoVQFVQAAAAABsAAOwig7ooooCiiigKKKKBTxrg5vtbOYUKrqQVykOIIEtA284n3gSDQveFctzcAfEqGCEFenUKMTlIjn7b7Ye/bS0UGcveGCXyW6FXG4gTFgFD832SlxSo+kEx35axBAKz8L4E1q4jm6Gxtm2QLYWRkWAEGFAkCFAmJM7Q8ooCiiigr8R/dXP4G/I1mCvQseW9aXijRaf+Ej79v1rOYEwojeF7+pj5/lXn/mS3KSNOjxTfhY5WnLnuQX/AJD8B99Zsn1rScfcJZCDzIX5Df8AQVmqnt+uY/pLV99y/Yoooqpa9oFdBPPsPU7V5j5jcVL43y45oooqLoqzqLMJbfyYEfNTH5R+NVqeaLT83SlfNWJHx7/jMfOpYY/LsQyvOUq0J+kt/wAa/mK2lYey0Mp9CD+NbitH4/iqd/mCiiitCgUUUUBRRRQFFFFAUUUUCHjXDrz3SbeJV0tIxLlSmF7MsAFOUqx9N1A7GQvfhGvlSL8FlXmNKZyE1HSp5fsi42nj3K3qctSS+UQuGPfI5ZT2xxiI88vl51n9HptXatCGLMbWRVi1wi4qjbK48yxJ2kL0DtJNBFptBxBrrc28FtM9vZGBYKvMyibe2QNrYdoaDtk1/wAM/tJss19iWzKpmuLG2nQrsoCw1zE3SIEcwLAiqYua0t7LYkR2UQoN2GkPs5AsyI+u3wTvTajXNGSKhnfYNHVbBA3G0NcI/hG58wfw/qv3H+dEP6r9x/nSzht7Um9jdUcvl+1AHWCB2k9+o9/KIEAs4oF3Fy4suZXsPI95EefrWas6t1IPSYIPY+RJ9ffWi8RPFqPVgP1/SsxWPf7tWmfxNfEVxm5RBWCCw2PnHvpPDeq/cf50w4gemyP/AKx+Z/lVKobL3LqeE5jxxDeq/cf50Q3qv3H+dd0VBNV4i0siM0bA7dvfUujUzAckAeg2Hv2+dSXrKuAr+R2I/KuFxUY21Pfc9gT23J8vcJrR85zrvfpJXLuB3IHxMVziT3Me5f5n9IrpEA7D+Z+J86zuOeev2l+8VovDerQW2l19qfaHoP5Uhpzwdos3/cpP+01ZqvMle2dxJLupQkkMoBJPcedO+M+LrOm5WYZ+YjXBg1rshQEAPcUu3WIVAzHyEwCmrSWuGWr9pDcXL6I2pyYEKSpMFSIYMikMOoFQQRVn49+6hvn1HtzxLpVym8so2BG5MgOTAA3A5V2SNhyn+yY6PiHTZY81ZyKdiRKsFbeIgMygnsC6gnqEpBwPQ6gjA3UBuHUEZai1zM7V5CULFSFIvOxNsjynaKY3eGaE4yUHLuXIi6yw73FuPbaHEqXCk2zK7LtEVqZk1vxNpjzPpIW2uZciFKhWYlSe4CoTPaIIJrnWeKdPb7sWIa4pxUwDbR3aWMKAOU4ymMlInYxSu+HeHujIT0MmRA1N0fRFWSBFzazi7KFHRuNthU2o4PoWVwzAqwa8R+0XAAtxXVmA5nTbYXbnaFlp7gQFzUeJNKgJa+ggkHeYxLq0x2Cm1dknYctydlNTavjVi07JcuBWW2brTMLbGXWxiFHS3c/Vb0NK9Tw3QXndGKm4WF5sbrq0hWt5KysIAXOQpiWJIlpNjW8O0t+6lzJGvctuUeYWUKVdC62ssWEXGBMbgxOwgOtZ4o0tsXSbmRtI9xwgZyFts6t2ETlbdYJ7o3oa7fxLpRlN4dJxOzdxlIAjeOW4MdijAwQRVUeDtKUtq6vc5dk2QWuXJKsjW2YhWA5jLceXABOXfYROnhfSgsRbMszOfpLkZMtxWYDKAWF25JHctJ3AIBjodal5crbZLJWdxuPcfv8AeCD2NFe6TSJbBCCMjkdyd4A8z6AUUFDi3FXtFgtpnOAZYVyGMOWUlVIEYr3+2Kr3OJ6hC828ggJJCvLmLmyAD1RduonmD3S+ooMtp+N6ltzZYCICm2ySQdQCze10nC0YBPtgyQRNvTcZuG+lp0AyZ0PS4nEXCLgJ2APLHQTPVMkQS+qPkrlniM4xygZRMxPeJ8qCSiiigT+Jh9Gp/wA36Gk6215BaOrmAT7sZ/On3iAfQn3EfnSvhNsNauhhIlD+JrLsnc+f4acLzBBxZYNof/Un61Rpv4lH0i/wfqaUVVsnMrFmF7jBRRRUEzDgulW5chuwEx67xufnVfXheY4UQAYA+G1XPDn73/tP5ilrnc/Gp30iE9q5oooqCYppoWjT3z6wPv2/WldaLw7bDWnBEguQf9IqzVO5cV7LyEV61iF/zLl8JJA/AT861HC9LjbtkzkFPmY6jO6zBPvpNxlBz1WNoRY909q09XaceZVVty7jCDU+Gg1tE5jsFCIpbDotAjmKuKje4gwJPkdo3me34dthmYu5yLGDhiMnVzioUAboPjJmSZpxRWhQSjw1a5meT7utzHoIyVlad1kewFgGInz3r1fDlsNObxmtzHojNShDezPa2oiYjymCHNFAl1Phq04glh0YSMZjG6s+z3i+5+73yabw4iXLVwXbpNsswWUCMzc2WZQg3+mbcQdhM7y6ooCiiigKKKK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78" name="Picture 2" descr="http://rlv.zcache.com/chart_of_the_symptoms_of_fibromyalgia_poster-r4a610dd09d894c89a02fbb45ef4bf302_zet1h_8byvr_1024.jpg"/>
          <p:cNvPicPr>
            <a:picLocks noChangeAspect="1" noChangeArrowheads="1"/>
          </p:cNvPicPr>
          <p:nvPr/>
        </p:nvPicPr>
        <p:blipFill>
          <a:blip r:embed="rId3" cstate="print"/>
          <a:srcRect t="4529" b="6632"/>
          <a:stretch>
            <a:fillRect/>
          </a:stretch>
        </p:blipFill>
        <p:spPr bwMode="auto">
          <a:xfrm>
            <a:off x="1115616" y="143300"/>
            <a:ext cx="7558231" cy="671470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655668"/>
            <a:ext cx="9144000" cy="202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 err="1" smtClean="0">
                <a:solidFill>
                  <a:schemeClr val="tx1"/>
                </a:solidFill>
              </a:rPr>
              <a:t>Izvor:</a:t>
            </a:r>
            <a:r>
              <a:rPr lang="en-US" sz="800" dirty="0" err="1" smtClean="0">
                <a:solidFill>
                  <a:schemeClr val="tx1"/>
                </a:solidFill>
                <a:hlinkClick r:id="rId4"/>
              </a:rPr>
              <a:t>Simptomi</a:t>
            </a:r>
            <a:r>
              <a:rPr lang="en-US" sz="800" dirty="0" smtClean="0">
                <a:solidFill>
                  <a:schemeClr val="tx1"/>
                </a:solidFill>
                <a:hlinkClick r:id="rId4"/>
              </a:rPr>
              <a:t> 2</a:t>
            </a:r>
            <a:r>
              <a:rPr lang="en-US" sz="800" dirty="0" smtClean="0">
                <a:solidFill>
                  <a:schemeClr val="tx1"/>
                </a:solidFill>
              </a:rPr>
              <a:t> 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Dominantni</a:t>
            </a:r>
            <a:r>
              <a:rPr lang="en-US" b="1" dirty="0" smtClean="0"/>
              <a:t> </a:t>
            </a:r>
            <a:r>
              <a:rPr lang="en-US" b="1" dirty="0" err="1" smtClean="0"/>
              <a:t>simptomi</a:t>
            </a:r>
            <a:r>
              <a:rPr lang="en-US" b="1" dirty="0" smtClean="0"/>
              <a:t>: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 err="1" smtClean="0"/>
              <a:t>Široko</a:t>
            </a:r>
            <a:r>
              <a:rPr lang="en-US" sz="2400" b="1" dirty="0" smtClean="0"/>
              <a:t> </a:t>
            </a:r>
            <a:r>
              <a:rPr lang="en-US" sz="2400" b="1" dirty="0" err="1"/>
              <a:t>rasprostranjen</a:t>
            </a:r>
            <a:r>
              <a:rPr lang="en-US" sz="2400" b="1" dirty="0"/>
              <a:t> </a:t>
            </a:r>
            <a:r>
              <a:rPr lang="en-US" sz="2400" b="1" dirty="0" err="1" smtClean="0"/>
              <a:t>bol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bolni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ukočeni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zglobovi</a:t>
            </a:r>
            <a:r>
              <a:rPr lang="en-US" sz="2400" b="1" dirty="0" smtClean="0"/>
              <a:t>)</a:t>
            </a:r>
            <a:endParaRPr lang="sr-Latn-RS" sz="2400" b="1" dirty="0" smtClean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 err="1" smtClean="0"/>
              <a:t>Nesanice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neispavanost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posle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sna</a:t>
            </a:r>
            <a:endParaRPr lang="en-US" sz="2400" b="1" dirty="0" smtClean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 err="1" smtClean="0"/>
              <a:t>Stalni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umor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310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</a:t>
            </a:r>
            <a:r>
              <a:rPr lang="sr-Latn-RS" b="1" dirty="0" smtClean="0"/>
              <a:t>stali </a:t>
            </a:r>
            <a:r>
              <a:rPr lang="en-US" b="1" dirty="0" err="1" smtClean="0"/>
              <a:t>simptomi</a:t>
            </a:r>
            <a:r>
              <a:rPr lang="en-US" b="1" dirty="0" smtClean="0"/>
              <a:t>: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 err="1" smtClean="0"/>
              <a:t>Česte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glavobolje</a:t>
            </a:r>
            <a:endParaRPr lang="en-US" sz="2400" b="1" dirty="0" smtClean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 err="1" smtClean="0"/>
              <a:t>Otežano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pamćenje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loša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koncentracija</a:t>
            </a:r>
            <a:endParaRPr lang="en-US" sz="2400" b="1" dirty="0" smtClean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 err="1" smtClean="0"/>
              <a:t>Česti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grčevi</a:t>
            </a:r>
            <a:r>
              <a:rPr lang="en-US" sz="2400" b="1" dirty="0" smtClean="0"/>
              <a:t> u </a:t>
            </a:r>
            <a:r>
              <a:rPr lang="en-US" sz="2400" b="1" dirty="0" err="1" smtClean="0"/>
              <a:t>udovima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trnjenje</a:t>
            </a:r>
            <a:endParaRPr lang="en-US" sz="2400" b="1" dirty="0" smtClean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 err="1" smtClean="0"/>
              <a:t>Urinarni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problemi</a:t>
            </a:r>
            <a:endParaRPr lang="en-US" sz="2400" b="1" dirty="0" smtClean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 err="1" smtClean="0"/>
              <a:t>Problemi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vidom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mućenje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pred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očima</a:t>
            </a:r>
            <a:r>
              <a:rPr lang="en-US" sz="2400" b="1" dirty="0" smtClean="0"/>
              <a:t>)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 err="1" smtClean="0"/>
              <a:t>Bol</a:t>
            </a:r>
            <a:r>
              <a:rPr lang="en-US" sz="2400" b="1" dirty="0" smtClean="0"/>
              <a:t> u </a:t>
            </a:r>
            <a:r>
              <a:rPr lang="en-US" sz="2400" b="1" dirty="0" err="1" smtClean="0"/>
              <a:t>viličnom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zglobu</a:t>
            </a:r>
            <a:endParaRPr lang="en-US" sz="2400" b="1" dirty="0" smtClean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 err="1" smtClean="0"/>
              <a:t>Česte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alergije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urtikarije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demografizam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kože</a:t>
            </a:r>
            <a:endParaRPr lang="en-US" sz="2400" b="1" dirty="0" smtClean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 err="1" smtClean="0"/>
              <a:t>Bol</a:t>
            </a:r>
            <a:r>
              <a:rPr lang="en-US" sz="2400" b="1" dirty="0" smtClean="0"/>
              <a:t> u </a:t>
            </a:r>
            <a:r>
              <a:rPr lang="en-US" sz="2400" b="1" dirty="0" err="1" smtClean="0"/>
              <a:t>grudima</a:t>
            </a:r>
            <a:endParaRPr lang="en-US" sz="2400" b="1" dirty="0" smtClean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 err="1" smtClean="0"/>
              <a:t>Iznenadna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vrtoglavica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mučnina</a:t>
            </a:r>
            <a:endParaRPr lang="en-US" sz="2400" b="1" dirty="0" smtClean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 err="1" smtClean="0"/>
              <a:t>Ginekološki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problemi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310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pixabay.com/static/uploads/photo/2014/09/18/10/56/magnifying-glass-450689_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0" y="0"/>
            <a:ext cx="9144000" cy="688446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259632" y="5373216"/>
            <a:ext cx="788436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31640" y="5373216"/>
            <a:ext cx="7920880" cy="10081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D</a:t>
            </a:r>
            <a:r>
              <a:rPr lang="sr-Latn-RS" sz="3200" b="1" dirty="0" smtClean="0">
                <a:latin typeface="+mj-lt"/>
                <a:ea typeface="+mj-ea"/>
                <a:cs typeface="+mj-cs"/>
              </a:rPr>
              <a:t>a li je stvarna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r>
              <a:rPr kumimoji="0" lang="sr-Latn-R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K</a:t>
            </a:r>
            <a:r>
              <a:rPr kumimoji="0" lang="sr-Latn-R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oliko je rasprostranjena?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6728" y="6615836"/>
            <a:ext cx="4572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/>
              <a:t>Izvor</a:t>
            </a:r>
            <a:r>
              <a:rPr lang="en-US" sz="800" dirty="0" smtClean="0"/>
              <a:t>: </a:t>
            </a:r>
            <a:r>
              <a:rPr lang="en-US" sz="800" dirty="0" err="1" smtClean="0">
                <a:hlinkClick r:id="rId4"/>
              </a:rPr>
              <a:t>Opšte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8367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/>
              <a:t>FM je </a:t>
            </a:r>
            <a:r>
              <a:rPr lang="en-US" sz="2400" b="1" dirty="0" err="1" smtClean="0"/>
              <a:t>stvarna</a:t>
            </a:r>
            <a:r>
              <a:rPr lang="en-US" sz="2400" b="1" dirty="0" smtClean="0"/>
              <a:t>, u </a:t>
            </a:r>
            <a:r>
              <a:rPr lang="en-US" sz="2400" b="1" dirty="0" err="1" smtClean="0"/>
              <a:t>Međunarodnoj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klasifikaciji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bolesti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ona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registrovana</a:t>
            </a:r>
            <a:r>
              <a:rPr lang="en-US" sz="2400" b="1" dirty="0" smtClean="0"/>
              <a:t> pod </a:t>
            </a:r>
            <a:r>
              <a:rPr lang="en-US" sz="2400" b="1" dirty="0" err="1" smtClean="0"/>
              <a:t>brojem</a:t>
            </a:r>
            <a:r>
              <a:rPr lang="en-US" sz="2400" b="1" dirty="0" smtClean="0"/>
              <a:t> M79.7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/>
              <a:t>Tim </a:t>
            </a:r>
            <a:r>
              <a:rPr lang="en-US" sz="2400" b="1" dirty="0" err="1" smtClean="0"/>
              <a:t>naučnika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uspeo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dokaže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pomoću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testova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isključuju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subjektivnost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pacijenta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bol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stvaran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jak</a:t>
            </a:r>
            <a:endParaRPr lang="en-US" sz="2400" b="1" dirty="0" smtClean="0"/>
          </a:p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Najčešća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među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ženama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međutim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muškarci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deca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mogu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imaju</a:t>
            </a:r>
            <a:endParaRPr lang="en-US" sz="2400" b="1" dirty="0" smtClean="0"/>
          </a:p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Smatra</a:t>
            </a:r>
            <a:r>
              <a:rPr lang="en-US" sz="2400" b="1" dirty="0" smtClean="0"/>
              <a:t> se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3-5% </a:t>
            </a:r>
            <a:r>
              <a:rPr lang="en-US" sz="2400" b="1" dirty="0" err="1" smtClean="0"/>
              <a:t>populacije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ima</a:t>
            </a:r>
            <a:r>
              <a:rPr lang="en-US" sz="2400" b="1" dirty="0" smtClean="0"/>
              <a:t> FM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/>
              <a:t>U </a:t>
            </a:r>
            <a:r>
              <a:rPr lang="en-US" sz="2400" b="1" dirty="0" err="1" smtClean="0"/>
              <a:t>brojkama</a:t>
            </a:r>
            <a:r>
              <a:rPr lang="en-US" sz="2400" b="1" dirty="0" smtClean="0"/>
              <a:t> to </a:t>
            </a:r>
            <a:r>
              <a:rPr lang="en-US" sz="2400" b="1" dirty="0" err="1" smtClean="0"/>
              <a:t>znači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rasprostranjenija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od</a:t>
            </a:r>
            <a:r>
              <a:rPr lang="en-US" sz="2400" b="1" dirty="0" smtClean="0"/>
              <a:t> RA – </a:t>
            </a:r>
            <a:r>
              <a:rPr lang="en-US" sz="2400" b="1" dirty="0" err="1" smtClean="0"/>
              <a:t>prema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podacima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Nacionalne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radne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grupe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artritis</a:t>
            </a:r>
            <a:r>
              <a:rPr lang="en-US" sz="2400" b="1" dirty="0" smtClean="0"/>
              <a:t> u </a:t>
            </a:r>
            <a:r>
              <a:rPr lang="en-US" sz="2400" b="1" dirty="0" err="1" smtClean="0"/>
              <a:t>Americi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ima</a:t>
            </a:r>
            <a:r>
              <a:rPr lang="en-US" sz="2400" b="1" dirty="0" smtClean="0"/>
              <a:t> 5 </a:t>
            </a:r>
            <a:r>
              <a:rPr lang="en-US" sz="2400" b="1" dirty="0" err="1" smtClean="0"/>
              <a:t>miliona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obolelih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od</a:t>
            </a:r>
            <a:r>
              <a:rPr lang="en-US" sz="2400" b="1" dirty="0" smtClean="0"/>
              <a:t> FM. </a:t>
            </a:r>
            <a:r>
              <a:rPr lang="en-US" sz="2400" b="1" dirty="0" err="1" smtClean="0"/>
              <a:t>Radi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poređenja</a:t>
            </a:r>
            <a:r>
              <a:rPr lang="en-US" sz="2400" b="1" dirty="0" smtClean="0"/>
              <a:t>: 1.3 </a:t>
            </a:r>
            <a:r>
              <a:rPr lang="en-US" sz="2400" b="1" dirty="0" err="1" smtClean="0"/>
              <a:t>miliona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ljudi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ima</a:t>
            </a:r>
            <a:r>
              <a:rPr lang="en-US" sz="2400" b="1" dirty="0" smtClean="0"/>
              <a:t> RA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err="1" smtClean="0"/>
              <a:t>Smatra</a:t>
            </a:r>
            <a:r>
              <a:rPr lang="en-US" sz="2400" b="1" dirty="0" smtClean="0"/>
              <a:t> se </a:t>
            </a:r>
            <a:r>
              <a:rPr lang="en-US" sz="2400" b="1" dirty="0" err="1" smtClean="0"/>
              <a:t>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svaki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četvrti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pacijent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koji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ima</a:t>
            </a:r>
            <a:r>
              <a:rPr lang="en-US" sz="2400" b="1" dirty="0" smtClean="0"/>
              <a:t> RA </a:t>
            </a:r>
            <a:r>
              <a:rPr lang="en-US" sz="2400" b="1" dirty="0" err="1" smtClean="0"/>
              <a:t>ima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FM</a:t>
            </a:r>
          </a:p>
        </p:txBody>
      </p:sp>
    </p:spTree>
    <p:extLst>
      <p:ext uri="{BB962C8B-B14F-4D97-AF65-F5344CB8AC3E}">
        <p14:creationId xmlns:p14="http://schemas.microsoft.com/office/powerpoint/2010/main" val="1310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harvestoftempe.com/wp-content/uploads/2014/10/Harvest-of-Tempe-Medical-Marijuana-Dispensary2.jpg"/>
          <p:cNvPicPr>
            <a:picLocks noChangeAspect="1" noChangeArrowheads="1"/>
          </p:cNvPicPr>
          <p:nvPr/>
        </p:nvPicPr>
        <p:blipFill>
          <a:blip r:embed="rId3" cstate="print"/>
          <a:srcRect t="30516" r="36663"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771800" y="5373216"/>
            <a:ext cx="637220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797152"/>
            <a:ext cx="6383538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3600" dirty="0" err="1" smtClean="0"/>
              <a:t>Kom</a:t>
            </a:r>
            <a:r>
              <a:rPr lang="en-US" sz="3600" dirty="0" smtClean="0"/>
              <a:t> </a:t>
            </a:r>
            <a:r>
              <a:rPr lang="en-US" sz="3600" dirty="0" err="1" smtClean="0"/>
              <a:t>doktoru</a:t>
            </a:r>
            <a:r>
              <a:rPr lang="en-US" sz="3600" dirty="0" smtClean="0"/>
              <a:t> </a:t>
            </a:r>
            <a:r>
              <a:rPr lang="en-US" sz="3600" dirty="0" err="1" smtClean="0"/>
              <a:t>treba</a:t>
            </a:r>
            <a:r>
              <a:rPr lang="en-US" sz="3600" dirty="0" smtClean="0"/>
              <a:t> da se </a:t>
            </a:r>
            <a:r>
              <a:rPr lang="en-US" sz="3600" dirty="0" err="1" smtClean="0"/>
              <a:t>obratim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-744" y="6653331"/>
            <a:ext cx="6858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/>
              <a:t>Izvor</a:t>
            </a:r>
            <a:r>
              <a:rPr lang="en-US" sz="800" dirty="0" smtClean="0"/>
              <a:t>: </a:t>
            </a:r>
            <a:r>
              <a:rPr lang="en-US" sz="800" dirty="0" err="1" smtClean="0">
                <a:hlinkClick r:id="rId4"/>
              </a:rPr>
              <a:t>Doktori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0670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</TotalTime>
  <Words>778</Words>
  <Application>Microsoft Office PowerPoint</Application>
  <PresentationFormat>On-screen Show (4:3)</PresentationFormat>
  <Paragraphs>117</Paragraphs>
  <Slides>24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Šta je fibromialgija?</vt:lpstr>
      <vt:lpstr>Simptomi</vt:lpstr>
      <vt:lpstr>PowerPoint Presentation</vt:lpstr>
      <vt:lpstr>Dominantni simptomi:</vt:lpstr>
      <vt:lpstr>Ostali simptomi:</vt:lpstr>
      <vt:lpstr>PowerPoint Presentation</vt:lpstr>
      <vt:lpstr>PowerPoint Presentation</vt:lpstr>
      <vt:lpstr>Kom doktoru treba da se obratim?</vt:lpstr>
      <vt:lpstr>PowerPoint Presentation</vt:lpstr>
      <vt:lpstr>Kako nastaje?</vt:lpstr>
      <vt:lpstr>PowerPoint Presentation</vt:lpstr>
      <vt:lpstr>Šta mogu da očekujem? Moja budućnost?</vt:lpstr>
      <vt:lpstr>PowerPoint Presentation</vt:lpstr>
      <vt:lpstr>Kako mogu da pomognem sebi?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Ana Marija</cp:lastModifiedBy>
  <cp:revision>38</cp:revision>
  <dcterms:created xsi:type="dcterms:W3CDTF">2015-10-10T10:29:09Z</dcterms:created>
  <dcterms:modified xsi:type="dcterms:W3CDTF">2015-10-12T06:46:22Z</dcterms:modified>
</cp:coreProperties>
</file>